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y="6858000" cx="9144000"/>
  <p:notesSz cx="6761150" cy="99425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D3BD43B3-C6FE-41A7-A74C-12009C5C8D4B}">
  <a:tblStyle styleId="{D3BD43B3-C6FE-41A7-A74C-12009C5C8D4B}" styleName="Table_0">
    <a:wholeTbl>
      <a:tcTxStyle b="off" i="off">
        <a:font>
          <a:latin typeface="Century Gothic"/>
          <a:ea typeface="Century Gothic"/>
          <a:cs typeface="Century Gothic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EF5E6"/>
          </a:solidFill>
        </a:fill>
      </a:tcStyle>
    </a:wholeTbl>
    <a:band1H>
      <a:tcTxStyle/>
      <a:tcStyle>
        <a:fill>
          <a:solidFill>
            <a:srgbClr val="DCEACA"/>
          </a:solidFill>
        </a:fill>
      </a:tcStyle>
    </a:band1H>
    <a:band2H>
      <a:tcTxStyle/>
    </a:band2H>
    <a:band1V>
      <a:tcTxStyle/>
      <a:tcStyle>
        <a:fill>
          <a:solidFill>
            <a:srgbClr val="DCEACA"/>
          </a:solidFill>
        </a:fill>
      </a:tcStyle>
    </a:band1V>
    <a:band2V>
      <a:tcTxStyle/>
    </a:band2V>
    <a:lastCol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27075" y="745675"/>
            <a:ext cx="4507650" cy="3728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76100" y="4722675"/>
            <a:ext cx="5408900" cy="4474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1:notes"/>
          <p:cNvSpPr txBox="1"/>
          <p:nvPr>
            <p:ph idx="1" type="body"/>
          </p:nvPr>
        </p:nvSpPr>
        <p:spPr>
          <a:xfrm>
            <a:off x="676100" y="4722675"/>
            <a:ext cx="5408900" cy="44741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3" name="Google Shape;253;p1:notes"/>
          <p:cNvSpPr/>
          <p:nvPr>
            <p:ph idx="2" type="sldImg"/>
          </p:nvPr>
        </p:nvSpPr>
        <p:spPr>
          <a:xfrm>
            <a:off x="1127075" y="745675"/>
            <a:ext cx="4507650" cy="3728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10:notes"/>
          <p:cNvSpPr txBox="1"/>
          <p:nvPr>
            <p:ph idx="1" type="body"/>
          </p:nvPr>
        </p:nvSpPr>
        <p:spPr>
          <a:xfrm>
            <a:off x="676100" y="4722675"/>
            <a:ext cx="5408900" cy="44741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7" name="Google Shape;307;p10:notes"/>
          <p:cNvSpPr/>
          <p:nvPr>
            <p:ph idx="2" type="sldImg"/>
          </p:nvPr>
        </p:nvSpPr>
        <p:spPr>
          <a:xfrm>
            <a:off x="1127075" y="745675"/>
            <a:ext cx="4507650" cy="3728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11:notes"/>
          <p:cNvSpPr txBox="1"/>
          <p:nvPr>
            <p:ph idx="1" type="body"/>
          </p:nvPr>
        </p:nvSpPr>
        <p:spPr>
          <a:xfrm>
            <a:off x="676100" y="4722675"/>
            <a:ext cx="5408900" cy="44741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3" name="Google Shape;313;p11:notes"/>
          <p:cNvSpPr/>
          <p:nvPr>
            <p:ph idx="2" type="sldImg"/>
          </p:nvPr>
        </p:nvSpPr>
        <p:spPr>
          <a:xfrm>
            <a:off x="1127075" y="745675"/>
            <a:ext cx="4507650" cy="3728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12:notes"/>
          <p:cNvSpPr txBox="1"/>
          <p:nvPr>
            <p:ph idx="1" type="body"/>
          </p:nvPr>
        </p:nvSpPr>
        <p:spPr>
          <a:xfrm>
            <a:off x="676100" y="4722675"/>
            <a:ext cx="5408900" cy="44741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9" name="Google Shape;319;p12:notes"/>
          <p:cNvSpPr/>
          <p:nvPr>
            <p:ph idx="2" type="sldImg"/>
          </p:nvPr>
        </p:nvSpPr>
        <p:spPr>
          <a:xfrm>
            <a:off x="1127075" y="745675"/>
            <a:ext cx="4507650" cy="3728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2:notes"/>
          <p:cNvSpPr txBox="1"/>
          <p:nvPr>
            <p:ph idx="1" type="body"/>
          </p:nvPr>
        </p:nvSpPr>
        <p:spPr>
          <a:xfrm>
            <a:off x="676100" y="4722675"/>
            <a:ext cx="5408900" cy="44741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9" name="Google Shape;259;p2:notes"/>
          <p:cNvSpPr/>
          <p:nvPr>
            <p:ph idx="2" type="sldImg"/>
          </p:nvPr>
        </p:nvSpPr>
        <p:spPr>
          <a:xfrm>
            <a:off x="1127075" y="745675"/>
            <a:ext cx="4507650" cy="3728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3:notes"/>
          <p:cNvSpPr txBox="1"/>
          <p:nvPr>
            <p:ph idx="1" type="body"/>
          </p:nvPr>
        </p:nvSpPr>
        <p:spPr>
          <a:xfrm>
            <a:off x="676100" y="4722675"/>
            <a:ext cx="5408900" cy="44741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5" name="Google Shape;265;p3:notes"/>
          <p:cNvSpPr/>
          <p:nvPr>
            <p:ph idx="2" type="sldImg"/>
          </p:nvPr>
        </p:nvSpPr>
        <p:spPr>
          <a:xfrm>
            <a:off x="1127075" y="745675"/>
            <a:ext cx="4507650" cy="3728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:notes"/>
          <p:cNvSpPr txBox="1"/>
          <p:nvPr>
            <p:ph idx="1" type="body"/>
          </p:nvPr>
        </p:nvSpPr>
        <p:spPr>
          <a:xfrm>
            <a:off x="676100" y="4722675"/>
            <a:ext cx="5408900" cy="44741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p4:notes"/>
          <p:cNvSpPr/>
          <p:nvPr>
            <p:ph idx="2" type="sldImg"/>
          </p:nvPr>
        </p:nvSpPr>
        <p:spPr>
          <a:xfrm>
            <a:off x="1127075" y="745675"/>
            <a:ext cx="4507650" cy="3728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5:notes"/>
          <p:cNvSpPr txBox="1"/>
          <p:nvPr>
            <p:ph idx="1" type="body"/>
          </p:nvPr>
        </p:nvSpPr>
        <p:spPr>
          <a:xfrm>
            <a:off x="676100" y="4722675"/>
            <a:ext cx="5408900" cy="44741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7" name="Google Shape;277;p5:notes"/>
          <p:cNvSpPr/>
          <p:nvPr>
            <p:ph idx="2" type="sldImg"/>
          </p:nvPr>
        </p:nvSpPr>
        <p:spPr>
          <a:xfrm>
            <a:off x="1127075" y="745675"/>
            <a:ext cx="4507650" cy="3728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6:notes"/>
          <p:cNvSpPr txBox="1"/>
          <p:nvPr>
            <p:ph idx="1" type="body"/>
          </p:nvPr>
        </p:nvSpPr>
        <p:spPr>
          <a:xfrm>
            <a:off x="676100" y="4722675"/>
            <a:ext cx="5408900" cy="44741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" name="Google Shape;283;p6:notes"/>
          <p:cNvSpPr/>
          <p:nvPr>
            <p:ph idx="2" type="sldImg"/>
          </p:nvPr>
        </p:nvSpPr>
        <p:spPr>
          <a:xfrm>
            <a:off x="1127075" y="745675"/>
            <a:ext cx="4507650" cy="3728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7:notes"/>
          <p:cNvSpPr txBox="1"/>
          <p:nvPr>
            <p:ph idx="1" type="body"/>
          </p:nvPr>
        </p:nvSpPr>
        <p:spPr>
          <a:xfrm>
            <a:off x="676100" y="4722675"/>
            <a:ext cx="5408900" cy="44741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9" name="Google Shape;289;p7:notes"/>
          <p:cNvSpPr/>
          <p:nvPr>
            <p:ph idx="2" type="sldImg"/>
          </p:nvPr>
        </p:nvSpPr>
        <p:spPr>
          <a:xfrm>
            <a:off x="1127075" y="745675"/>
            <a:ext cx="4507650" cy="3728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8:notes"/>
          <p:cNvSpPr txBox="1"/>
          <p:nvPr>
            <p:ph idx="1" type="body"/>
          </p:nvPr>
        </p:nvSpPr>
        <p:spPr>
          <a:xfrm>
            <a:off x="676100" y="4722675"/>
            <a:ext cx="5408900" cy="44741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5" name="Google Shape;295;p8:notes"/>
          <p:cNvSpPr/>
          <p:nvPr>
            <p:ph idx="2" type="sldImg"/>
          </p:nvPr>
        </p:nvSpPr>
        <p:spPr>
          <a:xfrm>
            <a:off x="1127075" y="745675"/>
            <a:ext cx="4507650" cy="3728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9:notes"/>
          <p:cNvSpPr txBox="1"/>
          <p:nvPr>
            <p:ph idx="1" type="body"/>
          </p:nvPr>
        </p:nvSpPr>
        <p:spPr>
          <a:xfrm>
            <a:off x="676100" y="4722675"/>
            <a:ext cx="5408900" cy="44741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1" name="Google Shape;301;p9:notes"/>
          <p:cNvSpPr/>
          <p:nvPr>
            <p:ph idx="2" type="sldImg"/>
          </p:nvPr>
        </p:nvSpPr>
        <p:spPr>
          <a:xfrm>
            <a:off x="1127075" y="745675"/>
            <a:ext cx="4507650" cy="3728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showMasterSp="0" type="title">
  <p:cSld name="TITLE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2"/>
          <p:cNvGrpSpPr/>
          <p:nvPr/>
        </p:nvGrpSpPr>
        <p:grpSpPr>
          <a:xfrm>
            <a:off x="-644959" y="0"/>
            <a:ext cx="10458653" cy="7117071"/>
            <a:chOff x="-644959" y="0"/>
            <a:chExt cx="10458653" cy="7117071"/>
          </a:xfrm>
        </p:grpSpPr>
        <p:grpSp>
          <p:nvGrpSpPr>
            <p:cNvPr id="55" name="Google Shape;55;p2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56" name="Google Shape;56;p2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57" name="Google Shape;57;p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58" name="Google Shape;58;p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59" name="Google Shape;59;p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grpSp>
            <p:nvGrpSpPr>
              <p:cNvPr id="60" name="Google Shape;60;p2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61" name="Google Shape;61;p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62" name="Google Shape;62;p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63" name="Google Shape;63;p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grpSp>
            <p:nvGrpSpPr>
              <p:cNvPr id="64" name="Google Shape;64;p2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65" name="Google Shape;65;p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66" name="Google Shape;66;p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67" name="Google Shape;67;p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sp>
            <p:nvSpPr>
              <p:cNvPr id="68" name="Google Shape;68;p2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69" name="Google Shape;69;p2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70" name="Google Shape;70;p2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</p:grpSp>
        <p:sp>
          <p:nvSpPr>
            <p:cNvPr id="71" name="Google Shape;71;p2"/>
            <p:cNvSpPr/>
            <p:nvPr/>
          </p:nvSpPr>
          <p:spPr>
            <a:xfrm>
              <a:off x="-11875" y="5035138"/>
              <a:ext cx="9144000" cy="1175655"/>
            </a:xfrm>
            <a:custGeom>
              <a:rect b="b" l="l" r="r" t="t"/>
              <a:pathLst>
                <a:path extrusionOk="0" h="1175655" w="9144000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-11875" y="3467595"/>
              <a:ext cx="9144000" cy="890650"/>
            </a:xfrm>
            <a:custGeom>
              <a:rect b="b" l="l" r="r" t="t"/>
              <a:pathLst>
                <a:path extrusionOk="0" h="890650" w="914400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-23751" y="5640779"/>
              <a:ext cx="3004457" cy="1211283"/>
            </a:xfrm>
            <a:custGeom>
              <a:rect b="b" l="l" r="r" t="t"/>
              <a:pathLst>
                <a:path extrusionOk="0" h="1211283" w="3004457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-11875" y="5284519"/>
              <a:ext cx="9144000" cy="1478478"/>
            </a:xfrm>
            <a:custGeom>
              <a:rect b="b" l="l" r="r" t="t"/>
              <a:pathLst>
                <a:path extrusionOk="0" h="1478478" w="9144000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2137558" y="5132120"/>
              <a:ext cx="6982691" cy="1719942"/>
            </a:xfrm>
            <a:custGeom>
              <a:rect b="b" l="l" r="r" t="t"/>
              <a:pathLst>
                <a:path extrusionOk="0" h="1719942" w="6982691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76" name="Google Shape;76;p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9803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77" name="Google Shape;77;p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78" name="Google Shape;78;p2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6666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79" name="Google Shape;79;p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3921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0" name="Google Shape;80;p2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5882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1" name="Google Shape;81;p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rect b="b" l="l" r="r" t="t"/>
              <a:pathLst>
                <a:path extrusionOk="0" h="1388236" w="1261499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lt1">
                <a:alpha val="9803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2" name="Google Shape;82;p2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3" name="Google Shape;83;p2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6666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4" name="Google Shape;84;p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5" name="Google Shape;85;p2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6" name="Google Shape;86;p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6666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7" name="Google Shape;87;p2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8" name="Google Shape;88;p2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9803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9" name="Google Shape;89;p2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0" name="Google Shape;90;p2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6666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1" name="Google Shape;91;p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rect b="b" l="l" r="r" t="t"/>
              <a:pathLst>
                <a:path extrusionOk="0" h="1388236" w="1243407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lt1">
                <a:alpha val="3921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2" name="Google Shape;92;p2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rect b="b" l="l" r="r" t="t"/>
              <a:pathLst>
                <a:path extrusionOk="0" h="1388822" w="1241871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93" name="Google Shape;93;p2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 cap="flat" cmpd="sng" w="15875">
            <a:solidFill>
              <a:srgbClr val="74A50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4" name="Google Shape;94;p2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5" name="Google Shape;95;p2"/>
          <p:cNvSpPr txBox="1"/>
          <p:nvPr>
            <p:ph type="ctrTitle"/>
          </p:nvPr>
        </p:nvSpPr>
        <p:spPr>
          <a:xfrm>
            <a:off x="4733365" y="2708476"/>
            <a:ext cx="3313355" cy="17021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  <a:defRPr sz="36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2"/>
          <p:cNvSpPr txBox="1"/>
          <p:nvPr>
            <p:ph idx="1" type="subTitle"/>
          </p:nvPr>
        </p:nvSpPr>
        <p:spPr>
          <a:xfrm>
            <a:off x="4733365" y="4421080"/>
            <a:ext cx="3309803" cy="12606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360"/>
              </a:spcBef>
              <a:spcAft>
                <a:spcPts val="0"/>
              </a:spcAft>
              <a:buSzPts val="1368"/>
              <a:buNone/>
              <a:defRPr sz="1800">
                <a:solidFill>
                  <a:srgbClr val="424242"/>
                </a:solidFill>
              </a:defRPr>
            </a:lvl1pPr>
            <a:lvl2pPr lvl="1" algn="ctr">
              <a:spcBef>
                <a:spcPts val="440"/>
              </a:spcBef>
              <a:spcAft>
                <a:spcPts val="0"/>
              </a:spcAft>
              <a:buSzPts val="1672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00"/>
              </a:spcBef>
              <a:spcAft>
                <a:spcPts val="0"/>
              </a:spcAft>
              <a:buSzPts val="152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360"/>
              </a:spcBef>
              <a:spcAft>
                <a:spcPts val="0"/>
              </a:spcAft>
              <a:buSzPts val="1368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320"/>
              </a:spcBef>
              <a:spcAft>
                <a:spcPts val="0"/>
              </a:spcAft>
              <a:buSzPts val="1216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280"/>
              </a:spcBef>
              <a:spcAft>
                <a:spcPts val="0"/>
              </a:spcAft>
              <a:buSzPts val="1064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280"/>
              </a:spcBef>
              <a:spcAft>
                <a:spcPts val="0"/>
              </a:spcAft>
              <a:buSzPts val="1064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280"/>
              </a:spcBef>
              <a:spcAft>
                <a:spcPts val="0"/>
              </a:spcAft>
              <a:buSzPts val="1064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280"/>
              </a:spcBef>
              <a:spcAft>
                <a:spcPts val="0"/>
              </a:spcAft>
              <a:buSzPts val="1064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97" name="Google Shape;97;p2"/>
          <p:cNvSpPr txBox="1"/>
          <p:nvPr>
            <p:ph idx="10" type="dt"/>
          </p:nvPr>
        </p:nvSpPr>
        <p:spPr>
          <a:xfrm>
            <a:off x="4738744" y="1516828"/>
            <a:ext cx="2133600" cy="7509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2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9" name="Google Shape;99;p2"/>
          <p:cNvSpPr txBox="1"/>
          <p:nvPr>
            <p:ph idx="11" type="ftr"/>
          </p:nvPr>
        </p:nvSpPr>
        <p:spPr>
          <a:xfrm>
            <a:off x="5303520" y="5719966"/>
            <a:ext cx="283159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2"/>
          <p:cNvSpPr txBox="1"/>
          <p:nvPr>
            <p:ph idx="12" type="sldNum"/>
          </p:nvPr>
        </p:nvSpPr>
        <p:spPr>
          <a:xfrm>
            <a:off x="4649096" y="5719966"/>
            <a:ext cx="64366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1" name="Google Shape;101;p2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11"/>
          <p:cNvSpPr txBox="1"/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1" name="Google Shape;241;p11"/>
          <p:cNvSpPr txBox="1"/>
          <p:nvPr>
            <p:ph idx="1" type="body"/>
          </p:nvPr>
        </p:nvSpPr>
        <p:spPr>
          <a:xfrm rot="5400000">
            <a:off x="2677662" y="689482"/>
            <a:ext cx="3508977" cy="67773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15468" lvl="0" marL="4572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1pPr>
            <a:lvl2pPr indent="-315468" lvl="1" marL="9144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2pPr>
            <a:lvl3pPr indent="-315467" lvl="2" marL="13716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3pPr>
            <a:lvl4pPr indent="-315467" lvl="3" marL="18288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4pPr>
            <a:lvl5pPr indent="-315467" lvl="4" marL="22860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5pPr>
            <a:lvl6pPr indent="-315467" lvl="5" marL="27432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6pPr>
            <a:lvl7pPr indent="-315467" lvl="6" marL="32004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7pPr>
            <a:lvl8pPr indent="-315467" lvl="7" marL="36576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8pPr>
            <a:lvl9pPr indent="-315467" lvl="8" marL="41148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9pPr>
          </a:lstStyle>
          <a:p/>
        </p:txBody>
      </p:sp>
      <p:sp>
        <p:nvSpPr>
          <p:cNvPr id="242" name="Google Shape;242;p11"/>
          <p:cNvSpPr txBox="1"/>
          <p:nvPr>
            <p:ph idx="10" type="dt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3" name="Google Shape;243;p11"/>
          <p:cNvSpPr txBox="1"/>
          <p:nvPr>
            <p:ph idx="11" type="ftr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4" name="Google Shape;244;p11"/>
          <p:cNvSpPr txBox="1"/>
          <p:nvPr>
            <p:ph idx="12" type="sldNum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2"/>
          <p:cNvSpPr txBox="1"/>
          <p:nvPr>
            <p:ph type="title"/>
          </p:nvPr>
        </p:nvSpPr>
        <p:spPr>
          <a:xfrm rot="5400000">
            <a:off x="4981455" y="2678093"/>
            <a:ext cx="4780344" cy="14844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7" name="Google Shape;247;p12"/>
          <p:cNvSpPr txBox="1"/>
          <p:nvPr>
            <p:ph idx="1" type="body"/>
          </p:nvPr>
        </p:nvSpPr>
        <p:spPr>
          <a:xfrm rot="5400000">
            <a:off x="1374976" y="708467"/>
            <a:ext cx="4780344" cy="5423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15468" lvl="0" marL="4572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1pPr>
            <a:lvl2pPr indent="-315468" lvl="1" marL="9144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2pPr>
            <a:lvl3pPr indent="-315467" lvl="2" marL="13716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3pPr>
            <a:lvl4pPr indent="-315467" lvl="3" marL="18288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4pPr>
            <a:lvl5pPr indent="-315467" lvl="4" marL="22860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5pPr>
            <a:lvl6pPr indent="-315467" lvl="5" marL="27432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6pPr>
            <a:lvl7pPr indent="-315467" lvl="6" marL="32004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7pPr>
            <a:lvl8pPr indent="-315467" lvl="7" marL="36576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8pPr>
            <a:lvl9pPr indent="-315467" lvl="8" marL="41148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9pPr>
          </a:lstStyle>
          <a:p/>
        </p:txBody>
      </p:sp>
      <p:sp>
        <p:nvSpPr>
          <p:cNvPr id="248" name="Google Shape;248;p12"/>
          <p:cNvSpPr txBox="1"/>
          <p:nvPr>
            <p:ph idx="10" type="dt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9" name="Google Shape;249;p12"/>
          <p:cNvSpPr txBox="1"/>
          <p:nvPr>
            <p:ph idx="11" type="ftr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0" name="Google Shape;250;p12"/>
          <p:cNvSpPr txBox="1"/>
          <p:nvPr>
            <p:ph idx="12" type="sldNum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"/>
          <p:cNvSpPr txBox="1"/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3"/>
          <p:cNvSpPr txBox="1"/>
          <p:nvPr>
            <p:ph idx="1" type="body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15468" lvl="0" marL="4572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1pPr>
            <a:lvl2pPr indent="-315468" lvl="1" marL="9144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2pPr>
            <a:lvl3pPr indent="-315467" lvl="2" marL="13716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3pPr>
            <a:lvl4pPr indent="-315467" lvl="3" marL="18288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4pPr>
            <a:lvl5pPr indent="-315467" lvl="4" marL="22860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5pPr>
            <a:lvl6pPr indent="-315467" lvl="5" marL="27432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6pPr>
            <a:lvl7pPr indent="-315467" lvl="6" marL="32004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7pPr>
            <a:lvl8pPr indent="-315467" lvl="7" marL="36576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8pPr>
            <a:lvl9pPr indent="-315467" lvl="8" marL="41148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9pPr>
          </a:lstStyle>
          <a:p/>
        </p:txBody>
      </p:sp>
      <p:sp>
        <p:nvSpPr>
          <p:cNvPr id="105" name="Google Shape;105;p3"/>
          <p:cNvSpPr txBox="1"/>
          <p:nvPr>
            <p:ph idx="10" type="dt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3"/>
          <p:cNvSpPr txBox="1"/>
          <p:nvPr>
            <p:ph idx="11" type="ftr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3"/>
          <p:cNvSpPr txBox="1"/>
          <p:nvPr>
            <p:ph idx="12" type="sldNum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"/>
          <p:cNvSpPr txBox="1"/>
          <p:nvPr>
            <p:ph type="title"/>
          </p:nvPr>
        </p:nvSpPr>
        <p:spPr>
          <a:xfrm>
            <a:off x="1258645" y="2900829"/>
            <a:ext cx="6637468" cy="13620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Century Gothic"/>
              <a:buNone/>
              <a:defRPr b="0" sz="40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4"/>
          <p:cNvSpPr txBox="1"/>
          <p:nvPr>
            <p:ph idx="1" type="body"/>
          </p:nvPr>
        </p:nvSpPr>
        <p:spPr>
          <a:xfrm>
            <a:off x="1258645" y="4267200"/>
            <a:ext cx="6637467" cy="15204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152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368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216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1064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1064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SzPts val="1064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SzPts val="1064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SzPts val="1064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SzPts val="1064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1" name="Google Shape;111;p4"/>
          <p:cNvSpPr txBox="1"/>
          <p:nvPr>
            <p:ph idx="10" type="dt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4"/>
          <p:cNvSpPr txBox="1"/>
          <p:nvPr>
            <p:ph idx="11" type="ftr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4"/>
          <p:cNvSpPr txBox="1"/>
          <p:nvPr>
            <p:ph idx="12" type="sldNum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5"/>
          <p:cNvSpPr txBox="1"/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5"/>
          <p:cNvSpPr txBox="1"/>
          <p:nvPr>
            <p:ph idx="10" type="dt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5"/>
          <p:cNvSpPr txBox="1"/>
          <p:nvPr>
            <p:ph idx="11" type="ftr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5"/>
          <p:cNvSpPr txBox="1"/>
          <p:nvPr>
            <p:ph idx="12" type="sldNum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9" name="Google Shape;119;p5"/>
          <p:cNvSpPr txBox="1"/>
          <p:nvPr>
            <p:ph idx="1" type="body"/>
          </p:nvPr>
        </p:nvSpPr>
        <p:spPr>
          <a:xfrm>
            <a:off x="1042416" y="2313432"/>
            <a:ext cx="3419856" cy="34930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15468" lvl="0" marL="4572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1pPr>
            <a:lvl2pPr indent="-315468" lvl="1" marL="9144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2pPr>
            <a:lvl3pPr indent="-315467" lvl="2" marL="13716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3pPr>
            <a:lvl4pPr indent="-315467" lvl="3" marL="18288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4pPr>
            <a:lvl5pPr indent="-315467" lvl="4" marL="22860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5pPr>
            <a:lvl6pPr indent="-315467" lvl="5" marL="27432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6pPr>
            <a:lvl7pPr indent="-315467" lvl="6" marL="32004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7pPr>
            <a:lvl8pPr indent="-315467" lvl="7" marL="36576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8pPr>
            <a:lvl9pPr indent="-315467" lvl="8" marL="41148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9pPr>
          </a:lstStyle>
          <a:p/>
        </p:txBody>
      </p:sp>
      <p:sp>
        <p:nvSpPr>
          <p:cNvPr id="120" name="Google Shape;120;p5"/>
          <p:cNvSpPr txBox="1"/>
          <p:nvPr>
            <p:ph idx="2" type="body"/>
          </p:nvPr>
        </p:nvSpPr>
        <p:spPr>
          <a:xfrm>
            <a:off x="4645152" y="2313431"/>
            <a:ext cx="3419856" cy="34930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15468" lvl="0" marL="4572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1pPr>
            <a:lvl2pPr indent="-315468" lvl="1" marL="9144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2pPr>
            <a:lvl3pPr indent="-315467" lvl="2" marL="13716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3pPr>
            <a:lvl4pPr indent="-315467" lvl="3" marL="18288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4pPr>
            <a:lvl5pPr indent="-315467" lvl="4" marL="22860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5pPr>
            <a:lvl6pPr indent="-315467" lvl="5" marL="27432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6pPr>
            <a:lvl7pPr indent="-315467" lvl="6" marL="32004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7pPr>
            <a:lvl8pPr indent="-315467" lvl="7" marL="36576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8pPr>
            <a:lvl9pPr indent="-315467" lvl="8" marL="41148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"/>
          <p:cNvSpPr txBox="1"/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Century Gothic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6"/>
          <p:cNvSpPr txBox="1"/>
          <p:nvPr>
            <p:ph idx="1" type="body"/>
          </p:nvPr>
        </p:nvSpPr>
        <p:spPr>
          <a:xfrm>
            <a:off x="1412111" y="2316009"/>
            <a:ext cx="305714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1824"/>
              <a:buNone/>
              <a:defRPr b="1" sz="2400">
                <a:solidFill>
                  <a:schemeClr val="accent1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52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368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216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216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216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216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216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216"/>
              <a:buNone/>
              <a:defRPr b="1" sz="1600"/>
            </a:lvl9pPr>
          </a:lstStyle>
          <a:p/>
        </p:txBody>
      </p:sp>
      <p:sp>
        <p:nvSpPr>
          <p:cNvPr id="124" name="Google Shape;124;p6"/>
          <p:cNvSpPr txBox="1"/>
          <p:nvPr>
            <p:ph idx="2" type="body"/>
          </p:nvPr>
        </p:nvSpPr>
        <p:spPr>
          <a:xfrm>
            <a:off x="1041721" y="2974694"/>
            <a:ext cx="3419856" cy="28357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4424" lvl="0" marL="457200" algn="l">
              <a:spcBef>
                <a:spcPts val="480"/>
              </a:spcBef>
              <a:spcAft>
                <a:spcPts val="0"/>
              </a:spcAft>
              <a:buSzPts val="1824"/>
              <a:buChar char="🞇"/>
              <a:defRPr sz="2400"/>
            </a:lvl1pPr>
            <a:lvl2pPr indent="-325119" lvl="1" marL="914400" algn="l">
              <a:spcBef>
                <a:spcPts val="400"/>
              </a:spcBef>
              <a:spcAft>
                <a:spcPts val="0"/>
              </a:spcAft>
              <a:buSzPts val="1520"/>
              <a:buChar char="🞇"/>
              <a:defRPr sz="2000"/>
            </a:lvl2pPr>
            <a:lvl3pPr indent="-315467" lvl="2" marL="13716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 sz="1800"/>
            </a:lvl3pPr>
            <a:lvl4pPr indent="-305816" lvl="3" marL="1828800" algn="l">
              <a:spcBef>
                <a:spcPts val="320"/>
              </a:spcBef>
              <a:spcAft>
                <a:spcPts val="0"/>
              </a:spcAft>
              <a:buSzPts val="1216"/>
              <a:buChar char="🞇"/>
              <a:defRPr sz="1600"/>
            </a:lvl4pPr>
            <a:lvl5pPr indent="-305816" lvl="4" marL="2286000" algn="l">
              <a:spcBef>
                <a:spcPts val="320"/>
              </a:spcBef>
              <a:spcAft>
                <a:spcPts val="0"/>
              </a:spcAft>
              <a:buSzPts val="1216"/>
              <a:buChar char="🞇"/>
              <a:defRPr sz="1600"/>
            </a:lvl5pPr>
            <a:lvl6pPr indent="-305816" lvl="5" marL="2743200" algn="l">
              <a:spcBef>
                <a:spcPts val="320"/>
              </a:spcBef>
              <a:spcAft>
                <a:spcPts val="0"/>
              </a:spcAft>
              <a:buSzPts val="1216"/>
              <a:buChar char="🞇"/>
              <a:defRPr sz="1600"/>
            </a:lvl6pPr>
            <a:lvl7pPr indent="-305816" lvl="6" marL="3200400" algn="l">
              <a:spcBef>
                <a:spcPts val="320"/>
              </a:spcBef>
              <a:spcAft>
                <a:spcPts val="0"/>
              </a:spcAft>
              <a:buSzPts val="1216"/>
              <a:buChar char="🞇"/>
              <a:defRPr sz="1600"/>
            </a:lvl7pPr>
            <a:lvl8pPr indent="-305815" lvl="7" marL="3657600" algn="l">
              <a:spcBef>
                <a:spcPts val="320"/>
              </a:spcBef>
              <a:spcAft>
                <a:spcPts val="0"/>
              </a:spcAft>
              <a:buSzPts val="1216"/>
              <a:buChar char="🞇"/>
              <a:defRPr sz="1600"/>
            </a:lvl8pPr>
            <a:lvl9pPr indent="-305815" lvl="8" marL="4114800" algn="l">
              <a:spcBef>
                <a:spcPts val="320"/>
              </a:spcBef>
              <a:spcAft>
                <a:spcPts val="0"/>
              </a:spcAft>
              <a:buSzPts val="1216"/>
              <a:buChar char="🞇"/>
              <a:defRPr sz="1600"/>
            </a:lvl9pPr>
          </a:lstStyle>
          <a:p/>
        </p:txBody>
      </p:sp>
      <p:sp>
        <p:nvSpPr>
          <p:cNvPr id="125" name="Google Shape;125;p6"/>
          <p:cNvSpPr txBox="1"/>
          <p:nvPr>
            <p:ph idx="3" type="body"/>
          </p:nvPr>
        </p:nvSpPr>
        <p:spPr>
          <a:xfrm>
            <a:off x="5011837" y="2316010"/>
            <a:ext cx="305571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1824"/>
              <a:buNone/>
              <a:defRPr b="1" sz="2400">
                <a:solidFill>
                  <a:schemeClr val="accent1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52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368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216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216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216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216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216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216"/>
              <a:buNone/>
              <a:defRPr b="1" sz="1600"/>
            </a:lvl9pPr>
          </a:lstStyle>
          <a:p/>
        </p:txBody>
      </p:sp>
      <p:sp>
        <p:nvSpPr>
          <p:cNvPr id="126" name="Google Shape;126;p6"/>
          <p:cNvSpPr txBox="1"/>
          <p:nvPr>
            <p:ph idx="4" type="body"/>
          </p:nvPr>
        </p:nvSpPr>
        <p:spPr>
          <a:xfrm>
            <a:off x="4645152" y="2974694"/>
            <a:ext cx="3419856" cy="28357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4424" lvl="0" marL="457200" algn="l">
              <a:spcBef>
                <a:spcPts val="480"/>
              </a:spcBef>
              <a:spcAft>
                <a:spcPts val="0"/>
              </a:spcAft>
              <a:buSzPts val="1824"/>
              <a:buChar char="🞇"/>
              <a:defRPr sz="2400"/>
            </a:lvl1pPr>
            <a:lvl2pPr indent="-325119" lvl="1" marL="914400" algn="l">
              <a:spcBef>
                <a:spcPts val="400"/>
              </a:spcBef>
              <a:spcAft>
                <a:spcPts val="0"/>
              </a:spcAft>
              <a:buSzPts val="1520"/>
              <a:buChar char="🞇"/>
              <a:defRPr sz="2000"/>
            </a:lvl2pPr>
            <a:lvl3pPr indent="-315467" lvl="2" marL="13716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 sz="1800"/>
            </a:lvl3pPr>
            <a:lvl4pPr indent="-305816" lvl="3" marL="1828800" algn="l">
              <a:spcBef>
                <a:spcPts val="320"/>
              </a:spcBef>
              <a:spcAft>
                <a:spcPts val="0"/>
              </a:spcAft>
              <a:buSzPts val="1216"/>
              <a:buChar char="🞇"/>
              <a:defRPr sz="1600"/>
            </a:lvl4pPr>
            <a:lvl5pPr indent="-305816" lvl="4" marL="2286000" algn="l">
              <a:spcBef>
                <a:spcPts val="320"/>
              </a:spcBef>
              <a:spcAft>
                <a:spcPts val="0"/>
              </a:spcAft>
              <a:buSzPts val="1216"/>
              <a:buChar char="🞇"/>
              <a:defRPr sz="1600"/>
            </a:lvl5pPr>
            <a:lvl6pPr indent="-305816" lvl="5" marL="2743200" algn="l">
              <a:spcBef>
                <a:spcPts val="320"/>
              </a:spcBef>
              <a:spcAft>
                <a:spcPts val="0"/>
              </a:spcAft>
              <a:buSzPts val="1216"/>
              <a:buChar char="🞇"/>
              <a:defRPr sz="1600"/>
            </a:lvl6pPr>
            <a:lvl7pPr indent="-305816" lvl="6" marL="3200400" algn="l">
              <a:spcBef>
                <a:spcPts val="320"/>
              </a:spcBef>
              <a:spcAft>
                <a:spcPts val="0"/>
              </a:spcAft>
              <a:buSzPts val="1216"/>
              <a:buChar char="🞇"/>
              <a:defRPr sz="1600"/>
            </a:lvl7pPr>
            <a:lvl8pPr indent="-305815" lvl="7" marL="3657600" algn="l">
              <a:spcBef>
                <a:spcPts val="320"/>
              </a:spcBef>
              <a:spcAft>
                <a:spcPts val="0"/>
              </a:spcAft>
              <a:buSzPts val="1216"/>
              <a:buChar char="🞇"/>
              <a:defRPr sz="1600"/>
            </a:lvl8pPr>
            <a:lvl9pPr indent="-305815" lvl="8" marL="4114800" algn="l">
              <a:spcBef>
                <a:spcPts val="320"/>
              </a:spcBef>
              <a:spcAft>
                <a:spcPts val="0"/>
              </a:spcAft>
              <a:buSzPts val="1216"/>
              <a:buChar char="🞇"/>
              <a:defRPr sz="1600"/>
            </a:lvl9pPr>
          </a:lstStyle>
          <a:p/>
        </p:txBody>
      </p:sp>
      <p:sp>
        <p:nvSpPr>
          <p:cNvPr id="127" name="Google Shape;127;p6"/>
          <p:cNvSpPr txBox="1"/>
          <p:nvPr>
            <p:ph idx="10" type="dt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p6"/>
          <p:cNvSpPr txBox="1"/>
          <p:nvPr>
            <p:ph idx="11" type="ftr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6"/>
          <p:cNvSpPr txBox="1"/>
          <p:nvPr>
            <p:ph idx="12" type="sldNum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7"/>
          <p:cNvSpPr txBox="1"/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7"/>
          <p:cNvSpPr txBox="1"/>
          <p:nvPr>
            <p:ph idx="10" type="dt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7"/>
          <p:cNvSpPr txBox="1"/>
          <p:nvPr>
            <p:ph idx="11" type="ftr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7"/>
          <p:cNvSpPr txBox="1"/>
          <p:nvPr>
            <p:ph idx="12" type="sldNum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8"/>
          <p:cNvSpPr txBox="1"/>
          <p:nvPr>
            <p:ph idx="10" type="dt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8"/>
          <p:cNvSpPr txBox="1"/>
          <p:nvPr>
            <p:ph idx="11" type="ftr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8"/>
          <p:cNvSpPr txBox="1"/>
          <p:nvPr>
            <p:ph idx="12" type="sldNum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showMasterSp="0" type="objTx">
  <p:cSld name="OBJECT_WITH_CAPTION_TEXT"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0" name="Google Shape;140;p9"/>
          <p:cNvGrpSpPr/>
          <p:nvPr/>
        </p:nvGrpSpPr>
        <p:grpSpPr>
          <a:xfrm>
            <a:off x="-644959" y="0"/>
            <a:ext cx="10458653" cy="7117071"/>
            <a:chOff x="-644959" y="0"/>
            <a:chExt cx="10458653" cy="7117071"/>
          </a:xfrm>
        </p:grpSpPr>
        <p:grpSp>
          <p:nvGrpSpPr>
            <p:cNvPr id="141" name="Google Shape;141;p9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42" name="Google Shape;142;p9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43" name="Google Shape;143;p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44" name="Google Shape;144;p9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45" name="Google Shape;145;p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grpSp>
            <p:nvGrpSpPr>
              <p:cNvPr id="146" name="Google Shape;146;p9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47" name="Google Shape;147;p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48" name="Google Shape;148;p9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49" name="Google Shape;149;p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grpSp>
            <p:nvGrpSpPr>
              <p:cNvPr id="150" name="Google Shape;150;p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51" name="Google Shape;151;p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52" name="Google Shape;152;p9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53" name="Google Shape;153;p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sp>
            <p:nvSpPr>
              <p:cNvPr id="154" name="Google Shape;154;p9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155" name="Google Shape;155;p9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156" name="Google Shape;156;p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</p:grpSp>
        <p:sp>
          <p:nvSpPr>
            <p:cNvPr id="157" name="Google Shape;157;p9"/>
            <p:cNvSpPr/>
            <p:nvPr/>
          </p:nvSpPr>
          <p:spPr>
            <a:xfrm>
              <a:off x="-11875" y="5035138"/>
              <a:ext cx="9144000" cy="1175655"/>
            </a:xfrm>
            <a:custGeom>
              <a:rect b="b" l="l" r="r" t="t"/>
              <a:pathLst>
                <a:path extrusionOk="0" h="1175655" w="9144000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58" name="Google Shape;158;p9"/>
            <p:cNvSpPr/>
            <p:nvPr/>
          </p:nvSpPr>
          <p:spPr>
            <a:xfrm>
              <a:off x="-11875" y="3467595"/>
              <a:ext cx="9144000" cy="890650"/>
            </a:xfrm>
            <a:custGeom>
              <a:rect b="b" l="l" r="r" t="t"/>
              <a:pathLst>
                <a:path extrusionOk="0" h="890650" w="914400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59" name="Google Shape;159;p9"/>
            <p:cNvSpPr/>
            <p:nvPr/>
          </p:nvSpPr>
          <p:spPr>
            <a:xfrm>
              <a:off x="-23751" y="5640779"/>
              <a:ext cx="3004457" cy="1211283"/>
            </a:xfrm>
            <a:custGeom>
              <a:rect b="b" l="l" r="r" t="t"/>
              <a:pathLst>
                <a:path extrusionOk="0" h="1211283" w="3004457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60" name="Google Shape;160;p9"/>
            <p:cNvSpPr/>
            <p:nvPr/>
          </p:nvSpPr>
          <p:spPr>
            <a:xfrm>
              <a:off x="-11875" y="5284519"/>
              <a:ext cx="9144000" cy="1478478"/>
            </a:xfrm>
            <a:custGeom>
              <a:rect b="b" l="l" r="r" t="t"/>
              <a:pathLst>
                <a:path extrusionOk="0" h="1478478" w="9144000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61" name="Google Shape;161;p9"/>
            <p:cNvSpPr/>
            <p:nvPr/>
          </p:nvSpPr>
          <p:spPr>
            <a:xfrm>
              <a:off x="2137558" y="5132120"/>
              <a:ext cx="6982691" cy="1719942"/>
            </a:xfrm>
            <a:custGeom>
              <a:rect b="b" l="l" r="r" t="t"/>
              <a:pathLst>
                <a:path extrusionOk="0" h="1719942" w="6982691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62" name="Google Shape;162;p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9803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63" name="Google Shape;163;p9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64" name="Google Shape;164;p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6666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65" name="Google Shape;165;p9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3921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66" name="Google Shape;166;p9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5882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67" name="Google Shape;167;p9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rect b="b" l="l" r="r" t="t"/>
              <a:pathLst>
                <a:path extrusionOk="0" h="1388236" w="1261499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lt1">
                <a:alpha val="9803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68" name="Google Shape;168;p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69" name="Google Shape;169;p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6666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70" name="Google Shape;170;p9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71" name="Google Shape;171;p9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72" name="Google Shape;172;p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6666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73" name="Google Shape;173;p9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74" name="Google Shape;174;p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9803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75" name="Google Shape;175;p9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76" name="Google Shape;176;p9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6666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77" name="Google Shape;177;p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rect b="b" l="l" r="r" t="t"/>
              <a:pathLst>
                <a:path extrusionOk="0" h="1388236" w="1243407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lt1">
                <a:alpha val="3921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78" name="Google Shape;178;p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rect b="b" l="l" r="r" t="t"/>
              <a:pathLst>
                <a:path extrusionOk="0" h="1388822" w="1241871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179" name="Google Shape;179;p9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 cap="flat" cmpd="sng" w="15875">
            <a:solidFill>
              <a:srgbClr val="74A50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80" name="Google Shape;180;p9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81" name="Google Shape;181;p9"/>
          <p:cNvSpPr txBox="1"/>
          <p:nvPr>
            <p:ph idx="10" type="dt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2" name="Google Shape;182;p9"/>
          <p:cNvSpPr txBox="1"/>
          <p:nvPr>
            <p:ph idx="12" type="sldNum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83" name="Google Shape;183;p9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84" name="Google Shape;184;p9"/>
          <p:cNvSpPr txBox="1"/>
          <p:nvPr>
            <p:ph idx="1" type="body"/>
          </p:nvPr>
        </p:nvSpPr>
        <p:spPr>
          <a:xfrm>
            <a:off x="1145894" y="856527"/>
            <a:ext cx="3090440" cy="51507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4424" lvl="0" marL="457200" algn="l">
              <a:spcBef>
                <a:spcPts val="480"/>
              </a:spcBef>
              <a:spcAft>
                <a:spcPts val="0"/>
              </a:spcAft>
              <a:buSzPts val="1824"/>
              <a:buChar char="🞇"/>
              <a:defRPr sz="2400"/>
            </a:lvl1pPr>
            <a:lvl2pPr indent="-334772" lvl="1" marL="914400" algn="l">
              <a:spcBef>
                <a:spcPts val="440"/>
              </a:spcBef>
              <a:spcAft>
                <a:spcPts val="0"/>
              </a:spcAft>
              <a:buSzPts val="1672"/>
              <a:buChar char="🞇"/>
              <a:defRPr sz="2200"/>
            </a:lvl2pPr>
            <a:lvl3pPr indent="-325119" lvl="2" marL="1371600" algn="l">
              <a:spcBef>
                <a:spcPts val="400"/>
              </a:spcBef>
              <a:spcAft>
                <a:spcPts val="0"/>
              </a:spcAft>
              <a:buSzPts val="1520"/>
              <a:buChar char="🞇"/>
              <a:defRPr sz="2000"/>
            </a:lvl3pPr>
            <a:lvl4pPr indent="-315467" lvl="3" marL="1828800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 sz="1800"/>
            </a:lvl4pPr>
            <a:lvl5pPr indent="-305816" lvl="4" marL="2286000" algn="l">
              <a:spcBef>
                <a:spcPts val="320"/>
              </a:spcBef>
              <a:spcAft>
                <a:spcPts val="0"/>
              </a:spcAft>
              <a:buSzPts val="1216"/>
              <a:buChar char="🞇"/>
              <a:defRPr sz="1600"/>
            </a:lvl5pPr>
            <a:lvl6pPr indent="-325120" lvl="5" marL="2743200" algn="l">
              <a:spcBef>
                <a:spcPts val="400"/>
              </a:spcBef>
              <a:spcAft>
                <a:spcPts val="0"/>
              </a:spcAft>
              <a:buSzPts val="1520"/>
              <a:buChar char="🞇"/>
              <a:defRPr sz="2000"/>
            </a:lvl6pPr>
            <a:lvl7pPr indent="-325120" lvl="6" marL="3200400" algn="l">
              <a:spcBef>
                <a:spcPts val="400"/>
              </a:spcBef>
              <a:spcAft>
                <a:spcPts val="0"/>
              </a:spcAft>
              <a:buSzPts val="1520"/>
              <a:buChar char="🞇"/>
              <a:defRPr sz="2000"/>
            </a:lvl7pPr>
            <a:lvl8pPr indent="-325120" lvl="7" marL="3657600" algn="l">
              <a:spcBef>
                <a:spcPts val="400"/>
              </a:spcBef>
              <a:spcAft>
                <a:spcPts val="0"/>
              </a:spcAft>
              <a:buSzPts val="1520"/>
              <a:buChar char="🞇"/>
              <a:defRPr sz="2000"/>
            </a:lvl8pPr>
            <a:lvl9pPr indent="-325120" lvl="8" marL="4114800" algn="l">
              <a:spcBef>
                <a:spcPts val="400"/>
              </a:spcBef>
              <a:spcAft>
                <a:spcPts val="0"/>
              </a:spcAft>
              <a:buSzPts val="1520"/>
              <a:buChar char="🞇"/>
              <a:defRPr sz="2000"/>
            </a:lvl9pPr>
          </a:lstStyle>
          <a:p/>
        </p:txBody>
      </p:sp>
      <p:sp>
        <p:nvSpPr>
          <p:cNvPr id="185" name="Google Shape;185;p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86" name="Google Shape;186;p9"/>
          <p:cNvSpPr txBox="1"/>
          <p:nvPr>
            <p:ph idx="11" type="ftr"/>
          </p:nvPr>
        </p:nvSpPr>
        <p:spPr>
          <a:xfrm>
            <a:off x="4641448" y="5724835"/>
            <a:ext cx="349366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7" name="Google Shape;187;p9"/>
          <p:cNvSpPr txBox="1"/>
          <p:nvPr>
            <p:ph type="title"/>
          </p:nvPr>
        </p:nvSpPr>
        <p:spPr>
          <a:xfrm>
            <a:off x="4739833" y="2657434"/>
            <a:ext cx="3304572" cy="146315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entury Gothic"/>
              <a:buNone/>
              <a:defRPr b="0" sz="28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8" name="Google Shape;188;p9"/>
          <p:cNvSpPr txBox="1"/>
          <p:nvPr>
            <p:ph idx="2" type="body"/>
          </p:nvPr>
        </p:nvSpPr>
        <p:spPr>
          <a:xfrm>
            <a:off x="4736592" y="4136994"/>
            <a:ext cx="3298784" cy="15179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SzPts val="1216"/>
              <a:buNone/>
              <a:defRPr sz="1600">
                <a:solidFill>
                  <a:srgbClr val="424242"/>
                </a:solidFill>
              </a:defRPr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912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76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showMasterSp="0" type="picTx">
  <p:cSld name="PICTURE_WITH_CAPTION_TEXT"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0" name="Google Shape;190;p10"/>
          <p:cNvGrpSpPr/>
          <p:nvPr/>
        </p:nvGrpSpPr>
        <p:grpSpPr>
          <a:xfrm>
            <a:off x="-644959" y="0"/>
            <a:ext cx="10458653" cy="7117071"/>
            <a:chOff x="-644959" y="0"/>
            <a:chExt cx="10458653" cy="7117071"/>
          </a:xfrm>
        </p:grpSpPr>
        <p:grpSp>
          <p:nvGrpSpPr>
            <p:cNvPr id="191" name="Google Shape;191;p10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92" name="Google Shape;192;p10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93" name="Google Shape;193;p1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94" name="Google Shape;194;p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95" name="Google Shape;195;p1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grpSp>
            <p:nvGrpSpPr>
              <p:cNvPr id="196" name="Google Shape;196;p10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97" name="Google Shape;197;p1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98" name="Google Shape;198;p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99" name="Google Shape;199;p1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grpSp>
            <p:nvGrpSpPr>
              <p:cNvPr id="200" name="Google Shape;200;p10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201" name="Google Shape;201;p1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202" name="Google Shape;202;p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203" name="Google Shape;203;p1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sp>
            <p:nvSpPr>
              <p:cNvPr id="204" name="Google Shape;204;p10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05" name="Google Shape;205;p10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06" name="Google Shape;206;p10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</p:grpSp>
        <p:sp>
          <p:nvSpPr>
            <p:cNvPr id="207" name="Google Shape;207;p10"/>
            <p:cNvSpPr/>
            <p:nvPr/>
          </p:nvSpPr>
          <p:spPr>
            <a:xfrm>
              <a:off x="-11875" y="5035138"/>
              <a:ext cx="9144000" cy="1175655"/>
            </a:xfrm>
            <a:custGeom>
              <a:rect b="b" l="l" r="r" t="t"/>
              <a:pathLst>
                <a:path extrusionOk="0" h="1175655" w="9144000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08" name="Google Shape;208;p10"/>
            <p:cNvSpPr/>
            <p:nvPr/>
          </p:nvSpPr>
          <p:spPr>
            <a:xfrm>
              <a:off x="-11875" y="3467595"/>
              <a:ext cx="9144000" cy="890650"/>
            </a:xfrm>
            <a:custGeom>
              <a:rect b="b" l="l" r="r" t="t"/>
              <a:pathLst>
                <a:path extrusionOk="0" h="890650" w="914400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09" name="Google Shape;209;p10"/>
            <p:cNvSpPr/>
            <p:nvPr/>
          </p:nvSpPr>
          <p:spPr>
            <a:xfrm>
              <a:off x="-23751" y="5640779"/>
              <a:ext cx="3004457" cy="1211283"/>
            </a:xfrm>
            <a:custGeom>
              <a:rect b="b" l="l" r="r" t="t"/>
              <a:pathLst>
                <a:path extrusionOk="0" h="1211283" w="3004457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10" name="Google Shape;210;p10"/>
            <p:cNvSpPr/>
            <p:nvPr/>
          </p:nvSpPr>
          <p:spPr>
            <a:xfrm>
              <a:off x="-11875" y="5284519"/>
              <a:ext cx="9144000" cy="1478478"/>
            </a:xfrm>
            <a:custGeom>
              <a:rect b="b" l="l" r="r" t="t"/>
              <a:pathLst>
                <a:path extrusionOk="0" h="1478478" w="9144000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11" name="Google Shape;211;p10"/>
            <p:cNvSpPr/>
            <p:nvPr/>
          </p:nvSpPr>
          <p:spPr>
            <a:xfrm>
              <a:off x="2137558" y="5132120"/>
              <a:ext cx="6982691" cy="1719942"/>
            </a:xfrm>
            <a:custGeom>
              <a:rect b="b" l="l" r="r" t="t"/>
              <a:pathLst>
                <a:path extrusionOk="0" h="1719942" w="6982691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12" name="Google Shape;212;p1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9803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13" name="Google Shape;213;p1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14" name="Google Shape;214;p10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6666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15" name="Google Shape;215;p1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3921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16" name="Google Shape;216;p10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5882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17" name="Google Shape;217;p10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rect b="b" l="l" r="r" t="t"/>
              <a:pathLst>
                <a:path extrusionOk="0" h="1388236" w="1261499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lt1">
                <a:alpha val="9803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18" name="Google Shape;218;p10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19" name="Google Shape;219;p10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6666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20" name="Google Shape;220;p1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21" name="Google Shape;221;p10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22" name="Google Shape;222;p10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6666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23" name="Google Shape;223;p10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24" name="Google Shape;224;p10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9803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25" name="Google Shape;225;p1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26" name="Google Shape;226;p10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6666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27" name="Google Shape;227;p10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rect b="b" l="l" r="r" t="t"/>
              <a:pathLst>
                <a:path extrusionOk="0" h="1388236" w="1243407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lt1">
                <a:alpha val="3921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28" name="Google Shape;228;p1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rect b="b" l="l" r="r" t="t"/>
              <a:pathLst>
                <a:path extrusionOk="0" h="1388822" w="1241871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229" name="Google Shape;229;p10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 cap="flat" cmpd="sng" w="15875">
            <a:solidFill>
              <a:srgbClr val="74A50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30" name="Google Shape;230;p1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31" name="Google Shape;231;p10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1E1E1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32" name="Google Shape;232;p1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33" name="Google Shape;233;p10"/>
          <p:cNvSpPr txBox="1"/>
          <p:nvPr>
            <p:ph type="title"/>
          </p:nvPr>
        </p:nvSpPr>
        <p:spPr>
          <a:xfrm>
            <a:off x="4734424" y="2660904"/>
            <a:ext cx="3300984" cy="14630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entury Gothic"/>
              <a:buNone/>
              <a:defRPr b="0" sz="28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4" name="Google Shape;234;p10"/>
          <p:cNvSpPr/>
          <p:nvPr>
            <p:ph idx="2" type="pic"/>
          </p:nvPr>
        </p:nvSpPr>
        <p:spPr>
          <a:xfrm>
            <a:off x="1005208" y="693795"/>
            <a:ext cx="3359623" cy="5468112"/>
          </a:xfrm>
          <a:prstGeom prst="rect">
            <a:avLst/>
          </a:prstGeom>
          <a:noFill/>
          <a:ln>
            <a:noFill/>
          </a:ln>
        </p:spPr>
      </p:sp>
      <p:sp>
        <p:nvSpPr>
          <p:cNvPr id="235" name="Google Shape;235;p10"/>
          <p:cNvSpPr txBox="1"/>
          <p:nvPr>
            <p:ph idx="1" type="body"/>
          </p:nvPr>
        </p:nvSpPr>
        <p:spPr>
          <a:xfrm>
            <a:off x="4734630" y="4133088"/>
            <a:ext cx="3300573" cy="15195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SzPts val="1216"/>
              <a:buNone/>
              <a:defRPr sz="1600">
                <a:solidFill>
                  <a:srgbClr val="424242"/>
                </a:solidFill>
              </a:defRPr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912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76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9pPr>
          </a:lstStyle>
          <a:p/>
        </p:txBody>
      </p:sp>
      <p:sp>
        <p:nvSpPr>
          <p:cNvPr id="236" name="Google Shape;236;p10"/>
          <p:cNvSpPr txBox="1"/>
          <p:nvPr>
            <p:ph idx="10" type="dt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7" name="Google Shape;237;p10"/>
          <p:cNvSpPr txBox="1"/>
          <p:nvPr>
            <p:ph idx="11" type="ftr"/>
          </p:nvPr>
        </p:nvSpPr>
        <p:spPr>
          <a:xfrm>
            <a:off x="4641448" y="5724835"/>
            <a:ext cx="349366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8" name="Google Shape;238;p10"/>
          <p:cNvSpPr txBox="1"/>
          <p:nvPr>
            <p:ph idx="12" type="sldNum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C1F15E"/>
            </a:gs>
            <a:gs pos="62000">
              <a:srgbClr val="90BA3F"/>
            </a:gs>
            <a:gs pos="100000">
              <a:srgbClr val="7FA03E"/>
            </a:gs>
          </a:gsLst>
          <a:lin ang="5400000" scaled="0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-567355" y="0"/>
            <a:ext cx="10458653" cy="7117071"/>
            <a:chOff x="-644959" y="0"/>
            <a:chExt cx="10458653" cy="7117071"/>
          </a:xfrm>
        </p:grpSpPr>
        <p:grpSp>
          <p:nvGrpSpPr>
            <p:cNvPr id="7" name="Google Shape;7;p1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8" name="Google Shape;8;p1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9" name="Google Shape;9;p1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0" name="Google Shape;10;p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1" name="Google Shape;11;p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grpSp>
            <p:nvGrpSpPr>
              <p:cNvPr id="12" name="Google Shape;12;p1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3" name="Google Shape;13;p1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4" name="Google Shape;14;p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5" name="Google Shape;15;p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grpSp>
            <p:nvGrpSpPr>
              <p:cNvPr id="16" name="Google Shape;16;p1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7" name="Google Shape;17;p1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8" name="Google Shape;18;p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  <p:sp>
              <p:nvSpPr>
                <p:cNvPr id="19" name="Google Shape;19;p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endParaRPr>
                </a:p>
              </p:txBody>
            </p:sp>
          </p:grpSp>
          <p:sp>
            <p:nvSpPr>
              <p:cNvPr id="20" name="Google Shape;20;p1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1" name="Google Shape;21;p1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22" name="Google Shape;22;p1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</p:grpSp>
        <p:sp>
          <p:nvSpPr>
            <p:cNvPr id="23" name="Google Shape;23;p1"/>
            <p:cNvSpPr/>
            <p:nvPr/>
          </p:nvSpPr>
          <p:spPr>
            <a:xfrm>
              <a:off x="-11875" y="5035138"/>
              <a:ext cx="9144000" cy="1175655"/>
            </a:xfrm>
            <a:custGeom>
              <a:rect b="b" l="l" r="r" t="t"/>
              <a:pathLst>
                <a:path extrusionOk="0" h="1175655" w="9144000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4" name="Google Shape;24;p1"/>
            <p:cNvSpPr/>
            <p:nvPr/>
          </p:nvSpPr>
          <p:spPr>
            <a:xfrm>
              <a:off x="-11875" y="3467595"/>
              <a:ext cx="9144000" cy="890650"/>
            </a:xfrm>
            <a:custGeom>
              <a:rect b="b" l="l" r="r" t="t"/>
              <a:pathLst>
                <a:path extrusionOk="0" h="890650" w="914400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5" name="Google Shape;25;p1"/>
            <p:cNvSpPr/>
            <p:nvPr/>
          </p:nvSpPr>
          <p:spPr>
            <a:xfrm>
              <a:off x="-23751" y="5640779"/>
              <a:ext cx="3004457" cy="1211283"/>
            </a:xfrm>
            <a:custGeom>
              <a:rect b="b" l="l" r="r" t="t"/>
              <a:pathLst>
                <a:path extrusionOk="0" h="1211283" w="3004457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6" name="Google Shape;26;p1"/>
            <p:cNvSpPr/>
            <p:nvPr/>
          </p:nvSpPr>
          <p:spPr>
            <a:xfrm>
              <a:off x="-11875" y="5284519"/>
              <a:ext cx="9144000" cy="1478478"/>
            </a:xfrm>
            <a:custGeom>
              <a:rect b="b" l="l" r="r" t="t"/>
              <a:pathLst>
                <a:path extrusionOk="0" h="1478478" w="9144000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7" name="Google Shape;27;p1"/>
            <p:cNvSpPr/>
            <p:nvPr/>
          </p:nvSpPr>
          <p:spPr>
            <a:xfrm>
              <a:off x="2137558" y="5132120"/>
              <a:ext cx="6982691" cy="1719942"/>
            </a:xfrm>
            <a:custGeom>
              <a:rect b="b" l="l" r="r" t="t"/>
              <a:pathLst>
                <a:path extrusionOk="0" h="1719942" w="6982691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 cap="flat" cmpd="sng" w="9525">
              <a:solidFill>
                <a:schemeClr val="lt1">
                  <a:alpha val="2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8" name="Google Shape;28;p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9803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9" name="Google Shape;29;p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0" name="Google Shape;30;p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6666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1" name="Google Shape;31;p1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3921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2" name="Google Shape;32;p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5882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3" name="Google Shape;33;p1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rect b="b" l="l" r="r" t="t"/>
              <a:pathLst>
                <a:path extrusionOk="0" h="1388236" w="1261499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lt1">
                <a:alpha val="9803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4" name="Google Shape;34;p1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5" name="Google Shape;35;p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6666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6" name="Google Shape;36;p1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7" name="Google Shape;37;p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8" name="Google Shape;38;p1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6666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9" name="Google Shape;39;p1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0" name="Google Shape;40;p1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9803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1" name="Google Shape;41;p1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2" name="Google Shape;42;p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fmla="val 28544" name="adj"/>
                <a:gd fmla="val 115470" name="vf"/>
              </a:avLst>
            </a:prstGeom>
            <a:solidFill>
              <a:schemeClr val="lt1">
                <a:alpha val="6666"/>
              </a:schemeClr>
            </a:solidFill>
            <a:ln cap="flat" cmpd="sng" w="12700">
              <a:solidFill>
                <a:schemeClr val="lt1">
                  <a:alpha val="784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3" name="Google Shape;43;p1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rect b="b" l="l" r="r" t="t"/>
              <a:pathLst>
                <a:path extrusionOk="0" h="1388236" w="1243407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lt1">
                <a:alpha val="3921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4" name="Google Shape;44;p1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rect b="b" l="l" r="r" t="t"/>
              <a:pathLst>
                <a:path extrusionOk="0" h="1388822" w="1241871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lt1">
                <a:alpha val="0"/>
              </a:schemeClr>
            </a:solidFill>
            <a:ln cap="flat" cmpd="sng" w="12700">
              <a:solidFill>
                <a:schemeClr val="lt1">
                  <a:alpha val="11764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45" name="Google Shape;45;p1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46" name="Google Shape;46;p1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 cap="flat" cmpd="sng" w="15875">
            <a:solidFill>
              <a:srgbClr val="74A50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47" name="Google Shape;47;p1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48" name="Google Shape;48;p1"/>
          <p:cNvSpPr txBox="1"/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Century Gothic"/>
              <a:buNone/>
              <a:defRPr b="0" i="0" sz="40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Google Shape;49;p1"/>
          <p:cNvSpPr txBox="1"/>
          <p:nvPr>
            <p:ph idx="1" type="body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4424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Char char="🞇"/>
              <a:defRPr b="0" i="0" sz="24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34772" lvl="1" marL="9144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Noto Sans Symbols"/>
              <a:buChar char="🞇"/>
              <a:defRPr b="0" i="0" sz="22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25119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Char char="🞇"/>
              <a:defRPr b="0" i="0" sz="20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15467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68"/>
              <a:buFont typeface="Noto Sans Symbols"/>
              <a:buChar char="🞇"/>
              <a:defRPr b="0" i="0" sz="18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05816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Char char="🞇"/>
              <a:defRPr b="0" i="0" sz="16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296164" lvl="5" marL="27432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🞇"/>
              <a:defRPr b="0" i="0" sz="14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296164" lvl="6" marL="32004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🞇"/>
              <a:defRPr b="0" i="0" sz="14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296164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🞇"/>
              <a:defRPr b="0" i="0" sz="14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296164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🞇"/>
              <a:defRPr b="0" i="0" sz="14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50" name="Google Shape;50;p1"/>
          <p:cNvSpPr txBox="1"/>
          <p:nvPr>
            <p:ph idx="10" type="dt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51" name="Google Shape;51;p1"/>
          <p:cNvSpPr txBox="1"/>
          <p:nvPr>
            <p:ph idx="11" type="ftr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52" name="Google Shape;52;p1"/>
          <p:cNvSpPr txBox="1"/>
          <p:nvPr>
            <p:ph idx="12" type="sldNum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3"/>
          <p:cNvSpPr txBox="1"/>
          <p:nvPr>
            <p:ph type="ctrTitle"/>
          </p:nvPr>
        </p:nvSpPr>
        <p:spPr>
          <a:xfrm>
            <a:off x="4733365" y="2708476"/>
            <a:ext cx="3313355" cy="17021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6F9400"/>
              </a:buClr>
              <a:buSzPct val="100000"/>
              <a:buFont typeface="Century Gothic"/>
              <a:buNone/>
            </a:pPr>
            <a:r>
              <a:rPr b="1" lang="en-US">
                <a:solidFill>
                  <a:srgbClr val="6F9400"/>
                </a:solidFill>
              </a:rPr>
              <a:t>Лекция 2. </a:t>
            </a:r>
            <a:br>
              <a:rPr b="1" lang="en-US">
                <a:solidFill>
                  <a:srgbClr val="6F9400"/>
                </a:solidFill>
              </a:rPr>
            </a:br>
            <a:r>
              <a:rPr b="1" lang="en-US">
                <a:solidFill>
                  <a:srgbClr val="6F9400"/>
                </a:solidFill>
              </a:rPr>
              <a:t>Алгоритм фронта волны</a:t>
            </a:r>
            <a:endParaRPr b="1">
              <a:solidFill>
                <a:srgbClr val="6F9400"/>
              </a:solidFill>
            </a:endParaRPr>
          </a:p>
        </p:txBody>
      </p:sp>
      <p:sp>
        <p:nvSpPr>
          <p:cNvPr id="256" name="Google Shape;256;p13"/>
          <p:cNvSpPr txBox="1"/>
          <p:nvPr>
            <p:ph idx="1" type="subTitle"/>
          </p:nvPr>
        </p:nvSpPr>
        <p:spPr>
          <a:xfrm>
            <a:off x="4733365" y="4421080"/>
            <a:ext cx="3309803" cy="12606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368"/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560"/>
              </a:spcBef>
              <a:spcAft>
                <a:spcPts val="0"/>
              </a:spcAft>
              <a:buSzPts val="2128"/>
              <a:buNone/>
            </a:pPr>
            <a:r>
              <a:rPr b="1" lang="en-US" sz="2800">
                <a:solidFill>
                  <a:srgbClr val="6F9400"/>
                </a:solidFill>
              </a:rPr>
              <a:t>Иванилова Т.Н.</a:t>
            </a:r>
            <a:endParaRPr b="1" sz="2800">
              <a:solidFill>
                <a:srgbClr val="6F94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22"/>
          <p:cNvSpPr txBox="1"/>
          <p:nvPr>
            <p:ph type="title"/>
          </p:nvPr>
        </p:nvSpPr>
        <p:spPr>
          <a:xfrm>
            <a:off x="1043490" y="908720"/>
            <a:ext cx="7024744" cy="86409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entury Gothic"/>
              <a:buNone/>
            </a:pPr>
            <a:r>
              <a:rPr b="1" lang="en-US" sz="2800"/>
              <a:t>Прямой ход алгоритма. Определение фронтов волны.</a:t>
            </a:r>
            <a:endParaRPr b="1" sz="2800"/>
          </a:p>
        </p:txBody>
      </p:sp>
      <p:sp>
        <p:nvSpPr>
          <p:cNvPr id="310" name="Google Shape;310;p22"/>
          <p:cNvSpPr txBox="1"/>
          <p:nvPr>
            <p:ph idx="1" type="body"/>
          </p:nvPr>
        </p:nvSpPr>
        <p:spPr>
          <a:xfrm>
            <a:off x="1043492" y="2323652"/>
            <a:ext cx="7488948" cy="33375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0" lvl="0" marL="68580" rtl="0" algn="l">
              <a:spcBef>
                <a:spcPts val="0"/>
              </a:spcBef>
              <a:spcAft>
                <a:spcPts val="0"/>
              </a:spcAft>
              <a:buSzPct val="76000"/>
              <a:buNone/>
            </a:pPr>
            <a:r>
              <a:rPr lang="en-US"/>
              <a:t>FW</a:t>
            </a:r>
            <a:r>
              <a:rPr baseline="-25000" lang="en-US"/>
              <a:t>1</a:t>
            </a:r>
            <a:r>
              <a:rPr lang="en-US"/>
              <a:t>(v1)={v4,v5}; v6 ∉ FW</a:t>
            </a:r>
            <a:r>
              <a:rPr baseline="-25000" lang="en-US"/>
              <a:t>1</a:t>
            </a:r>
            <a:r>
              <a:rPr lang="en-US"/>
              <a:t>(v1)</a:t>
            </a:r>
            <a:endParaRPr/>
          </a:p>
          <a:p>
            <a:pPr indent="0" lvl="0" marL="68580" rtl="0" algn="l">
              <a:spcBef>
                <a:spcPts val="444"/>
              </a:spcBef>
              <a:spcAft>
                <a:spcPts val="0"/>
              </a:spcAft>
              <a:buSzPct val="76000"/>
              <a:buNone/>
            </a:pPr>
            <a:r>
              <a:t/>
            </a:r>
            <a:endParaRPr/>
          </a:p>
          <a:p>
            <a:pPr indent="0" lvl="0" marL="68580" rtl="0" algn="l">
              <a:spcBef>
                <a:spcPts val="444"/>
              </a:spcBef>
              <a:spcAft>
                <a:spcPts val="0"/>
              </a:spcAft>
              <a:buSzPct val="76000"/>
              <a:buNone/>
            </a:pPr>
            <a:r>
              <a:rPr lang="en-US"/>
              <a:t>FW</a:t>
            </a:r>
            <a:r>
              <a:rPr baseline="-25000" lang="en-US"/>
              <a:t>2</a:t>
            </a:r>
            <a:r>
              <a:rPr lang="en-US"/>
              <a:t>(v1)=D(FW</a:t>
            </a:r>
            <a:r>
              <a:rPr baseline="-25000" lang="en-US"/>
              <a:t>1</a:t>
            </a:r>
            <a:r>
              <a:rPr lang="en-US"/>
              <a:t>(v1))\{v1,v4,v5}= ={v1,v2,v3,v4,v5} \{v1,v4,v5}= ={v2,v3}; v6 ∉ FW</a:t>
            </a:r>
            <a:r>
              <a:rPr baseline="-25000" lang="en-US"/>
              <a:t>2</a:t>
            </a:r>
            <a:r>
              <a:rPr lang="en-US"/>
              <a:t>(v1)</a:t>
            </a:r>
            <a:endParaRPr/>
          </a:p>
          <a:p>
            <a:pPr indent="0" lvl="0" marL="68580" rtl="0" algn="l">
              <a:spcBef>
                <a:spcPts val="444"/>
              </a:spcBef>
              <a:spcAft>
                <a:spcPts val="0"/>
              </a:spcAft>
              <a:buSzPct val="76000"/>
              <a:buNone/>
            </a:pPr>
            <a:r>
              <a:t/>
            </a:r>
            <a:endParaRPr/>
          </a:p>
          <a:p>
            <a:pPr indent="0" lvl="0" marL="68580" rtl="0" algn="l">
              <a:spcBef>
                <a:spcPts val="444"/>
              </a:spcBef>
              <a:spcAft>
                <a:spcPts val="0"/>
              </a:spcAft>
              <a:buSzPct val="76000"/>
              <a:buNone/>
            </a:pPr>
            <a:r>
              <a:rPr lang="en-US"/>
              <a:t>FW</a:t>
            </a:r>
            <a:r>
              <a:rPr baseline="-25000" lang="en-US"/>
              <a:t>3</a:t>
            </a:r>
            <a:r>
              <a:rPr lang="en-US"/>
              <a:t>(v1)=D(FW</a:t>
            </a:r>
            <a:r>
              <a:rPr baseline="-25000" lang="en-US"/>
              <a:t>2</a:t>
            </a:r>
            <a:r>
              <a:rPr lang="en-US"/>
              <a:t>(v1))\{v1,v4,v5,v2,v3}={v1,v2,v4,v5,v6} \{v1,v4,v5,v2,v3}={v6};</a:t>
            </a:r>
            <a:endParaRPr/>
          </a:p>
          <a:p>
            <a:pPr indent="0" lvl="0" marL="68580" rtl="0" algn="l">
              <a:spcBef>
                <a:spcPts val="444"/>
              </a:spcBef>
              <a:spcAft>
                <a:spcPts val="0"/>
              </a:spcAft>
              <a:buSzPct val="76000"/>
              <a:buNone/>
            </a:pPr>
            <a:r>
              <a:rPr lang="en-US"/>
              <a:t>v6∈FW</a:t>
            </a:r>
            <a:r>
              <a:rPr baseline="-25000" lang="en-US"/>
              <a:t>3</a:t>
            </a:r>
            <a:r>
              <a:rPr lang="en-US"/>
              <a:t>(v1), значит существует путь из v1  в v6 длины 3 и этот путь является минимальным.</a:t>
            </a:r>
            <a:endParaRPr/>
          </a:p>
          <a:p>
            <a:pPr indent="-167182" lvl="0" marL="342900" rtl="0" algn="l">
              <a:spcBef>
                <a:spcPts val="444"/>
              </a:spcBef>
              <a:spcAft>
                <a:spcPts val="0"/>
              </a:spcAft>
              <a:buSzPct val="76000"/>
              <a:buNone/>
            </a:pPr>
            <a:r>
              <a:t/>
            </a:r>
            <a:endParaRPr/>
          </a:p>
          <a:p>
            <a:pPr indent="0" lvl="0" marL="68580" rtl="0" algn="l">
              <a:spcBef>
                <a:spcPts val="444"/>
              </a:spcBef>
              <a:spcAft>
                <a:spcPts val="0"/>
              </a:spcAft>
              <a:buSzPct val="760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23"/>
          <p:cNvSpPr txBox="1"/>
          <p:nvPr>
            <p:ph type="title"/>
          </p:nvPr>
        </p:nvSpPr>
        <p:spPr>
          <a:xfrm>
            <a:off x="1043490" y="908720"/>
            <a:ext cx="7024744" cy="126194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entury Gothic"/>
              <a:buNone/>
            </a:pPr>
            <a:r>
              <a:rPr b="1" lang="en-US" sz="2800"/>
              <a:t>Обратный ход алгоритма. Нахождение вершин минимального пути.</a:t>
            </a:r>
            <a:endParaRPr b="1" sz="2800"/>
          </a:p>
        </p:txBody>
      </p:sp>
      <p:sp>
        <p:nvSpPr>
          <p:cNvPr id="316" name="Google Shape;316;p23"/>
          <p:cNvSpPr txBox="1"/>
          <p:nvPr>
            <p:ph idx="1" type="body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0000" lnSpcReduction="20000"/>
          </a:bodyPr>
          <a:lstStyle/>
          <a:p>
            <a:pPr indent="0" lvl="0" marL="29718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4C600"/>
              </a:buClr>
              <a:buSzPct val="76000"/>
              <a:buNone/>
            </a:pPr>
            <a:r>
              <a:rPr lang="en-US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Нахождение вершин ведется от последней к первой.</a:t>
            </a:r>
            <a:endParaRPr/>
          </a:p>
          <a:p>
            <a:pPr indent="0" lvl="0" marL="297180" rtl="0" algn="just">
              <a:lnSpc>
                <a:spcPct val="150000"/>
              </a:lnSpc>
              <a:spcBef>
                <a:spcPts val="336"/>
              </a:spcBef>
              <a:spcAft>
                <a:spcPts val="0"/>
              </a:spcAft>
              <a:buClr>
                <a:srgbClr val="94C600"/>
              </a:buClr>
              <a:buSzPct val="76000"/>
              <a:buNone/>
            </a:pPr>
            <a:r>
              <a:rPr lang="en-US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FW</a:t>
            </a:r>
            <a:r>
              <a:rPr baseline="-25000" lang="en-US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</a:t>
            </a:r>
            <a:r>
              <a:rPr lang="en-US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(v1) ∩  D</a:t>
            </a:r>
            <a:r>
              <a:rPr baseline="30000" lang="en-US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-1</a:t>
            </a:r>
            <a:r>
              <a:rPr lang="en-US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(v6) = {v2,v3}∩{v2,v3} = {v2,v3} </a:t>
            </a:r>
            <a:endParaRPr>
              <a:solidFill>
                <a:srgbClr val="3E3D2D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297180" rtl="0" algn="just">
              <a:lnSpc>
                <a:spcPct val="150000"/>
              </a:lnSpc>
              <a:spcBef>
                <a:spcPts val="336"/>
              </a:spcBef>
              <a:spcAft>
                <a:spcPts val="0"/>
              </a:spcAft>
              <a:buClr>
                <a:srgbClr val="94C600"/>
              </a:buClr>
              <a:buSzPct val="76000"/>
              <a:buNone/>
            </a:pPr>
            <a:r>
              <a:rPr lang="en-US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Выберем любую вершину из найденного множества, например v3 –это предпоследняя вершина минимального пути. </a:t>
            </a:r>
            <a:endParaRPr>
              <a:solidFill>
                <a:srgbClr val="3E3D2D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297180" rtl="0" algn="just">
              <a:lnSpc>
                <a:spcPct val="150000"/>
              </a:lnSpc>
              <a:spcBef>
                <a:spcPts val="336"/>
              </a:spcBef>
              <a:spcAft>
                <a:spcPts val="0"/>
              </a:spcAft>
              <a:buClr>
                <a:srgbClr val="94C600"/>
              </a:buClr>
              <a:buSzPct val="76000"/>
              <a:buNone/>
            </a:pPr>
            <a:r>
              <a:rPr lang="en-US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Определим предыдущую вершину:</a:t>
            </a:r>
            <a:endParaRPr>
              <a:solidFill>
                <a:srgbClr val="3E3D2D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297180" rtl="0" algn="just">
              <a:lnSpc>
                <a:spcPct val="150000"/>
              </a:lnSpc>
              <a:spcBef>
                <a:spcPts val="336"/>
              </a:spcBef>
              <a:spcAft>
                <a:spcPts val="0"/>
              </a:spcAft>
              <a:buClr>
                <a:srgbClr val="94C600"/>
              </a:buClr>
              <a:buSzPct val="76000"/>
              <a:buNone/>
            </a:pPr>
            <a:r>
              <a:rPr lang="en-US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FW</a:t>
            </a:r>
            <a:r>
              <a:rPr baseline="-25000" lang="en-US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lang="en-US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(v1)∩D</a:t>
            </a:r>
            <a:r>
              <a:rPr baseline="30000" lang="en-US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-1</a:t>
            </a:r>
            <a:r>
              <a:rPr lang="en-US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(v3)={v4,v5}∩{v4,v5,v6}={v4,v5} </a:t>
            </a:r>
            <a:endParaRPr>
              <a:solidFill>
                <a:srgbClr val="3E3D2D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297180" rtl="0" algn="just">
              <a:lnSpc>
                <a:spcPct val="150000"/>
              </a:lnSpc>
              <a:spcBef>
                <a:spcPts val="336"/>
              </a:spcBef>
              <a:spcAft>
                <a:spcPts val="0"/>
              </a:spcAft>
              <a:buClr>
                <a:srgbClr val="94C600"/>
              </a:buClr>
              <a:buSzPct val="76000"/>
              <a:buNone/>
            </a:pPr>
            <a:r>
              <a:rPr lang="en-US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Выберем любую вершину из найденного множества, например v5.</a:t>
            </a:r>
            <a:endParaRPr>
              <a:solidFill>
                <a:srgbClr val="3E3D2D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297180" rtl="0" algn="just">
              <a:lnSpc>
                <a:spcPct val="150000"/>
              </a:lnSpc>
              <a:spcBef>
                <a:spcPts val="336"/>
              </a:spcBef>
              <a:spcAft>
                <a:spcPts val="0"/>
              </a:spcAft>
              <a:buClr>
                <a:srgbClr val="94C600"/>
              </a:buClr>
              <a:buSzPct val="76000"/>
              <a:buNone/>
            </a:pPr>
            <a:r>
              <a:rPr lang="en-US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Тогда минимальный путь v1,v5,v3,v6		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24"/>
          <p:cNvSpPr txBox="1"/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entury Gothic"/>
              <a:buNone/>
            </a:pPr>
            <a:r>
              <a:rPr b="1" lang="en-US" sz="2000"/>
              <a:t>Так как результатом FW</a:t>
            </a:r>
            <a:r>
              <a:rPr b="1" baseline="-25000" lang="en-US" sz="2000"/>
              <a:t>k</a:t>
            </a:r>
            <a:r>
              <a:rPr b="1" lang="en-US" sz="2000"/>
              <a:t>(v)∩D</a:t>
            </a:r>
            <a:r>
              <a:rPr b="1" baseline="30000" lang="en-US" sz="2000"/>
              <a:t>-1</a:t>
            </a:r>
            <a:r>
              <a:rPr b="1" lang="en-US" sz="2000"/>
              <a:t>(w) являются множества, состоящие более чем из одного элемента, то минимальных путей длины k=3 будет несколько. Первый путь мы определили.  Определим следующие.</a:t>
            </a:r>
            <a:endParaRPr b="1" sz="2000"/>
          </a:p>
        </p:txBody>
      </p:sp>
      <p:sp>
        <p:nvSpPr>
          <p:cNvPr id="322" name="Google Shape;322;p24"/>
          <p:cNvSpPr txBox="1"/>
          <p:nvPr>
            <p:ph idx="1" type="body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/>
          </a:bodyPr>
          <a:lstStyle/>
          <a:p>
            <a:pPr indent="0" lvl="0" marL="68580" rtl="0" algn="l">
              <a:spcBef>
                <a:spcPts val="0"/>
              </a:spcBef>
              <a:spcAft>
                <a:spcPts val="0"/>
              </a:spcAft>
              <a:buSzPct val="76000"/>
              <a:buNone/>
            </a:pPr>
            <a:r>
              <a:rPr lang="en-US"/>
              <a:t>2. </a:t>
            </a:r>
            <a:r>
              <a:rPr lang="en-US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Выберем другую вершину из найденного множества – v4.</a:t>
            </a:r>
            <a:endParaRPr/>
          </a:p>
          <a:p>
            <a:pPr indent="0" lvl="0" marL="68580" rtl="0" algn="l">
              <a:spcBef>
                <a:spcPts val="444"/>
              </a:spcBef>
              <a:spcAft>
                <a:spcPts val="0"/>
              </a:spcAft>
              <a:buSzPct val="76000"/>
              <a:buNone/>
            </a:pPr>
            <a:r>
              <a:rPr lang="en-US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Тогда минимальный путь v1,v4,v3,v6</a:t>
            </a:r>
            <a:endParaRPr>
              <a:solidFill>
                <a:srgbClr val="3E3D2D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68580" rtl="0" algn="l">
              <a:spcBef>
                <a:spcPts val="444"/>
              </a:spcBef>
              <a:spcAft>
                <a:spcPts val="0"/>
              </a:spcAft>
              <a:buSzPct val="76000"/>
              <a:buNone/>
            </a:pPr>
            <a:r>
              <a:rPr lang="en-US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FW</a:t>
            </a:r>
            <a:r>
              <a:rPr baseline="-25000" lang="en-US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</a:t>
            </a:r>
            <a:r>
              <a:rPr lang="en-US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(v1) ∩  D</a:t>
            </a:r>
            <a:r>
              <a:rPr baseline="30000" lang="en-US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-1</a:t>
            </a:r>
            <a:r>
              <a:rPr lang="en-US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(v6) = {v2,v3}∩{v2,v3} = {v2,v3} – выберем v2;</a:t>
            </a:r>
            <a:endParaRPr/>
          </a:p>
          <a:p>
            <a:pPr indent="0" lvl="0" marL="68580" rtl="0" algn="l">
              <a:spcBef>
                <a:spcPts val="444"/>
              </a:spcBef>
              <a:spcAft>
                <a:spcPts val="0"/>
              </a:spcAft>
              <a:buSzPct val="76000"/>
              <a:buNone/>
            </a:pPr>
            <a:r>
              <a:rPr lang="en-US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FW</a:t>
            </a:r>
            <a:r>
              <a:rPr baseline="-25000" lang="en-US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lang="en-US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(v1)∩D</a:t>
            </a:r>
            <a:r>
              <a:rPr baseline="30000" lang="en-US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-1</a:t>
            </a:r>
            <a:r>
              <a:rPr lang="en-US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(v2)={v4,v5}∩{v3,v4,v5,v6}={v4,v5} – выберем v5.</a:t>
            </a:r>
            <a:endParaRPr>
              <a:solidFill>
                <a:srgbClr val="3E3D2D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68580" rtl="0" algn="l">
              <a:spcBef>
                <a:spcPts val="444"/>
              </a:spcBef>
              <a:spcAft>
                <a:spcPts val="0"/>
              </a:spcAft>
              <a:buSzPct val="76000"/>
              <a:buNone/>
            </a:pPr>
            <a:r>
              <a:rPr lang="en-US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Тогда минимальный путь v1,v5,v2,v6</a:t>
            </a:r>
            <a:endParaRPr>
              <a:solidFill>
                <a:srgbClr val="3E3D2D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68580" rtl="0" algn="l">
              <a:spcBef>
                <a:spcPts val="444"/>
              </a:spcBef>
              <a:spcAft>
                <a:spcPts val="0"/>
              </a:spcAft>
              <a:buSzPct val="76000"/>
              <a:buNone/>
            </a:pPr>
            <a:r>
              <a:rPr lang="en-US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4. выберем v4. Тогда минимальный путь v1,v4,v2,v6</a:t>
            </a:r>
            <a:endParaRPr>
              <a:solidFill>
                <a:srgbClr val="3E3D2D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68580" rtl="0" algn="l">
              <a:spcBef>
                <a:spcPts val="444"/>
              </a:spcBef>
              <a:spcAft>
                <a:spcPts val="0"/>
              </a:spcAft>
              <a:buSzPct val="76000"/>
              <a:buNone/>
            </a:pPr>
            <a:r>
              <a:t/>
            </a:r>
            <a:endParaRPr>
              <a:solidFill>
                <a:srgbClr val="3E3D2D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67182" lvl="0" marL="342900" rtl="0" algn="l">
              <a:spcBef>
                <a:spcPts val="444"/>
              </a:spcBef>
              <a:spcAft>
                <a:spcPts val="0"/>
              </a:spcAft>
              <a:buSzPct val="76000"/>
              <a:buNone/>
            </a:pPr>
            <a:r>
              <a:t/>
            </a:r>
            <a:endParaRPr>
              <a:solidFill>
                <a:srgbClr val="3E3D2D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67182" lvl="0" marL="342900" rtl="0" algn="l">
              <a:spcBef>
                <a:spcPts val="444"/>
              </a:spcBef>
              <a:spcAft>
                <a:spcPts val="0"/>
              </a:spcAft>
              <a:buSzPct val="76000"/>
              <a:buNone/>
            </a:pPr>
            <a:r>
              <a:t/>
            </a:r>
            <a:endParaRPr>
              <a:solidFill>
                <a:srgbClr val="3E3D2D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67182" lvl="0" marL="342900" rtl="0" algn="l">
              <a:spcBef>
                <a:spcPts val="444"/>
              </a:spcBef>
              <a:spcAft>
                <a:spcPts val="0"/>
              </a:spcAft>
              <a:buSzPct val="760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2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2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2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2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14"/>
          <p:cNvSpPr txBox="1"/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2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3600">
                <a:solidFill>
                  <a:srgbClr val="6F94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Поиск путей (маршрутов) с минимальным числом дуг (ребер)</a:t>
            </a:r>
            <a:endParaRPr b="1" i="1" sz="3600">
              <a:solidFill>
                <a:srgbClr val="6F94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2" name="Google Shape;262;p14"/>
          <p:cNvSpPr txBox="1"/>
          <p:nvPr>
            <p:ph idx="1" type="body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19" lvl="0" marL="342900" rtl="0" algn="l">
              <a:spcBef>
                <a:spcPts val="0"/>
              </a:spcBef>
              <a:spcAft>
                <a:spcPts val="0"/>
              </a:spcAft>
              <a:buSzPts val="1824"/>
              <a:buChar char="🞇"/>
            </a:pPr>
            <a:r>
              <a:rPr b="1" i="1" lang="en-US"/>
              <a:t>Путь</a:t>
            </a:r>
            <a:r>
              <a:rPr lang="en-US"/>
              <a:t> (маршрут) в орграфе D (графе G) из v в w (v ≠ w) называется </a:t>
            </a:r>
            <a:r>
              <a:rPr b="1" i="1" lang="en-US"/>
              <a:t>минимальным</a:t>
            </a:r>
            <a:r>
              <a:rPr lang="en-US"/>
              <a:t>, если он имеет минимальную длину среди всех путей D (маршрутов G) из v в w.</a:t>
            </a:r>
            <a:endParaRPr/>
          </a:p>
          <a:p>
            <a:pPr indent="-457200" lvl="0" marL="800100" rtl="0" algn="just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SzPts val="1824"/>
              <a:buChar char="🞇"/>
            </a:pPr>
            <a:r>
              <a:rPr b="1" i="1" lang="en-US" u="sng">
                <a:latin typeface="Times New Roman"/>
                <a:ea typeface="Times New Roman"/>
                <a:cs typeface="Times New Roman"/>
                <a:sym typeface="Times New Roman"/>
              </a:rPr>
              <a:t>Теорема 3.3</a:t>
            </a:r>
            <a:endParaRPr/>
          </a:p>
          <a:p>
            <a:pPr indent="-274319" lvl="0" marL="342900" rtl="0" algn="l">
              <a:spcBef>
                <a:spcPts val="480"/>
              </a:spcBef>
              <a:spcAft>
                <a:spcPts val="0"/>
              </a:spcAft>
              <a:buSzPts val="1824"/>
              <a:buChar char="🞇"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Любой минимальный путь (маршрут) является простой цепью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15"/>
          <p:cNvSpPr txBox="1"/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entury Gothic"/>
              <a:buNone/>
            </a:pPr>
            <a:r>
              <a:rPr b="1" i="1" lang="en-US" sz="3200" u="sng"/>
              <a:t>Алгоритм фронта волны</a:t>
            </a:r>
            <a:br>
              <a:rPr b="1" lang="en-US" sz="3200"/>
            </a:br>
            <a:r>
              <a:rPr b="1" i="1" lang="en-US" sz="2800"/>
              <a:t>( нахождения минимального пути в орграфе D)</a:t>
            </a:r>
            <a:endParaRPr sz="2800"/>
          </a:p>
        </p:txBody>
      </p:sp>
      <p:sp>
        <p:nvSpPr>
          <p:cNvPr id="268" name="Google Shape;268;p15"/>
          <p:cNvSpPr txBox="1"/>
          <p:nvPr>
            <p:ph idx="1" type="body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19" lvl="0" marL="3429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24"/>
              <a:buChar char="🞇"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Рассмотрим орграф D = (V, X), n ≠ 2. И пусть заданы вершины v и w, причем v ≠ w.</a:t>
            </a:r>
            <a:endParaRPr/>
          </a:p>
          <a:p>
            <a:pPr indent="-274319" lvl="0" marL="342900" rtl="0" algn="just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SzPts val="1824"/>
              <a:buChar char="🞇"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Обозначим:</a:t>
            </a:r>
            <a:endParaRPr/>
          </a:p>
          <a:p>
            <a:pPr indent="-274319" lvl="0" marL="342900" rtl="0" algn="just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SzPts val="1824"/>
              <a:buChar char="🞇"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D(v) = {w∈V | (v, w) ∈ X} – образ v.</a:t>
            </a:r>
            <a:endParaRPr/>
          </a:p>
          <a:p>
            <a:pPr indent="-274319" lvl="0" marL="342900" rtl="0" algn="just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SzPts val="1824"/>
              <a:buChar char="🞇"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D </a:t>
            </a:r>
            <a:r>
              <a:rPr baseline="30000" lang="en-US">
                <a:latin typeface="Times New Roman"/>
                <a:ea typeface="Times New Roman"/>
                <a:cs typeface="Times New Roman"/>
                <a:sym typeface="Times New Roman"/>
              </a:rPr>
              <a:t>-1</a:t>
            </a: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(v) = {w∈V | (w, v) ∈ X} – прообраз v.</a:t>
            </a:r>
            <a:endParaRPr/>
          </a:p>
          <a:p>
            <a:pPr indent="-158496" lvl="0" marL="342900" rtl="0" algn="l">
              <a:spcBef>
                <a:spcPts val="480"/>
              </a:spcBef>
              <a:spcAft>
                <a:spcPts val="0"/>
              </a:spcAft>
              <a:buSzPts val="1824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16"/>
          <p:cNvSpPr txBox="1"/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Century Gothic"/>
              <a:buNone/>
            </a:pPr>
            <a:r>
              <a:t/>
            </a:r>
            <a:endParaRPr/>
          </a:p>
        </p:txBody>
      </p:sp>
      <p:sp>
        <p:nvSpPr>
          <p:cNvPr id="274" name="Google Shape;274;p16"/>
          <p:cNvSpPr txBox="1"/>
          <p:nvPr>
            <p:ph idx="1" type="body"/>
          </p:nvPr>
        </p:nvSpPr>
        <p:spPr>
          <a:xfrm>
            <a:off x="1043492" y="2204864"/>
            <a:ext cx="6777317" cy="41044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20"/>
              <a:buNone/>
            </a:pPr>
            <a:r>
              <a:rPr b="1" lang="en-US" sz="2000">
                <a:latin typeface="Times New Roman"/>
                <a:ea typeface="Times New Roman"/>
                <a:cs typeface="Times New Roman"/>
                <a:sym typeface="Times New Roman"/>
              </a:rPr>
              <a:t>Шаг 1.</a:t>
            </a:r>
            <a:r>
              <a:rPr lang="en-US" sz="2000">
                <a:latin typeface="Times New Roman"/>
                <a:ea typeface="Times New Roman"/>
                <a:cs typeface="Times New Roman"/>
                <a:sym typeface="Times New Roman"/>
              </a:rPr>
              <a:t> Помечаем v индексом 0. Помечаем вершину, принадлежащую образу v индексом 1, множество вершин с индексом 1 обозначим FW</a:t>
            </a:r>
            <a:r>
              <a:rPr baseline="-25000" lang="en-US" sz="2000"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lang="en-US" sz="2000">
                <a:latin typeface="Times New Roman"/>
                <a:ea typeface="Times New Roman"/>
                <a:cs typeface="Times New Roman"/>
                <a:sym typeface="Times New Roman"/>
              </a:rPr>
              <a:t>(v). 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SzPts val="1520"/>
              <a:buNone/>
            </a:pPr>
            <a:r>
              <a:rPr lang="en-US" sz="2000">
                <a:latin typeface="Times New Roman"/>
                <a:ea typeface="Times New Roman"/>
                <a:cs typeface="Times New Roman"/>
                <a:sym typeface="Times New Roman"/>
              </a:rPr>
              <a:t>Полагаем k = 1.</a:t>
            </a:r>
            <a:endParaRPr/>
          </a:p>
          <a:p>
            <a:pPr indent="0" lvl="0" marL="0" rtl="0" algn="just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SzPts val="1520"/>
              <a:buNone/>
            </a:pPr>
            <a:r>
              <a:rPr b="1" lang="en-US" sz="2000">
                <a:latin typeface="Times New Roman"/>
                <a:ea typeface="Times New Roman"/>
                <a:cs typeface="Times New Roman"/>
                <a:sym typeface="Times New Roman"/>
              </a:rPr>
              <a:t>Шаг 2.</a:t>
            </a:r>
            <a:r>
              <a:rPr lang="en-US" sz="20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en-US" sz="2000">
                <a:latin typeface="Times New Roman"/>
                <a:ea typeface="Times New Roman"/>
                <a:cs typeface="Times New Roman"/>
                <a:sym typeface="Times New Roman"/>
              </a:rPr>
              <a:t>IF</a:t>
            </a:r>
            <a:r>
              <a:rPr lang="en-US" sz="2000">
                <a:latin typeface="Times New Roman"/>
                <a:ea typeface="Times New Roman"/>
                <a:cs typeface="Times New Roman"/>
                <a:sym typeface="Times New Roman"/>
              </a:rPr>
              <a:t> FW</a:t>
            </a:r>
            <a:r>
              <a:rPr baseline="-25000" lang="en-US" sz="2000">
                <a:latin typeface="Times New Roman"/>
                <a:ea typeface="Times New Roman"/>
                <a:cs typeface="Times New Roman"/>
                <a:sym typeface="Times New Roman"/>
              </a:rPr>
              <a:t>k</a:t>
            </a:r>
            <a:r>
              <a:rPr lang="en-US" sz="2000">
                <a:latin typeface="Times New Roman"/>
                <a:ea typeface="Times New Roman"/>
                <a:cs typeface="Times New Roman"/>
                <a:sym typeface="Times New Roman"/>
              </a:rPr>
              <a:t>(v) = ∅ или k = n-1, w∉ FW</a:t>
            </a:r>
            <a:r>
              <a:rPr baseline="-25000" lang="en-US" sz="2000">
                <a:latin typeface="Times New Roman"/>
                <a:ea typeface="Times New Roman"/>
                <a:cs typeface="Times New Roman"/>
                <a:sym typeface="Times New Roman"/>
              </a:rPr>
              <a:t>k</a:t>
            </a:r>
            <a:r>
              <a:rPr lang="en-US" sz="2000">
                <a:latin typeface="Times New Roman"/>
                <a:ea typeface="Times New Roman"/>
                <a:cs typeface="Times New Roman"/>
                <a:sym typeface="Times New Roman"/>
              </a:rPr>
              <a:t>(v), </a:t>
            </a:r>
            <a:r>
              <a:rPr b="1" lang="en-US" sz="2000">
                <a:latin typeface="Times New Roman"/>
                <a:ea typeface="Times New Roman"/>
                <a:cs typeface="Times New Roman"/>
                <a:sym typeface="Times New Roman"/>
              </a:rPr>
              <a:t>THEN</a:t>
            </a:r>
            <a:r>
              <a:rPr lang="en-US" sz="2000">
                <a:latin typeface="Times New Roman"/>
                <a:ea typeface="Times New Roman"/>
                <a:cs typeface="Times New Roman"/>
                <a:sym typeface="Times New Roman"/>
              </a:rPr>
              <a:t> w не достижима из v и конец алгоритма.</a:t>
            </a:r>
            <a:endParaRPr/>
          </a:p>
          <a:p>
            <a:pPr indent="0" lvl="0" marL="68580" rtl="0" algn="just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SzPts val="1520"/>
              <a:buNone/>
            </a:pPr>
            <a:r>
              <a:rPr lang="en-US" sz="2000">
                <a:latin typeface="Times New Roman"/>
                <a:ea typeface="Times New Roman"/>
                <a:cs typeface="Times New Roman"/>
                <a:sym typeface="Times New Roman"/>
              </a:rPr>
              <a:t>			</a:t>
            </a:r>
            <a:r>
              <a:rPr b="1" lang="en-US" sz="2000">
                <a:latin typeface="Times New Roman"/>
                <a:ea typeface="Times New Roman"/>
                <a:cs typeface="Times New Roman"/>
                <a:sym typeface="Times New Roman"/>
              </a:rPr>
              <a:t>ELSE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97104" lvl="0" marL="342900" rtl="0" algn="l">
              <a:spcBef>
                <a:spcPts val="320"/>
              </a:spcBef>
              <a:spcAft>
                <a:spcPts val="0"/>
              </a:spcAft>
              <a:buSzPts val="1216"/>
              <a:buNone/>
            </a:pPr>
            <a:r>
              <a:t/>
            </a:r>
            <a:endParaRPr sz="16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17"/>
          <p:cNvSpPr txBox="1"/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Century Gothic"/>
              <a:buNone/>
            </a:pPr>
            <a:r>
              <a:t/>
            </a:r>
            <a:endParaRPr/>
          </a:p>
        </p:txBody>
      </p:sp>
      <p:sp>
        <p:nvSpPr>
          <p:cNvPr id="280" name="Google Shape;280;p17"/>
          <p:cNvSpPr txBox="1"/>
          <p:nvPr>
            <p:ph idx="1" type="body"/>
          </p:nvPr>
        </p:nvSpPr>
        <p:spPr>
          <a:xfrm>
            <a:off x="1043492" y="2204864"/>
            <a:ext cx="6777317" cy="4248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62500" lnSpcReduction="20000"/>
          </a:bodyPr>
          <a:lstStyle/>
          <a:p>
            <a:pPr indent="0" lvl="0" marL="6858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4C600"/>
              </a:buClr>
              <a:buSzPct val="76000"/>
              <a:buNone/>
            </a:pPr>
            <a:r>
              <a:rPr b="1" lang="en-US" sz="2900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Шаг 3. </a:t>
            </a:r>
            <a:r>
              <a:rPr lang="en-US" sz="2900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b="1" lang="en-US" sz="2900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IF</a:t>
            </a:r>
            <a:r>
              <a:rPr lang="en-US" sz="2900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w ∉ FW</a:t>
            </a:r>
            <a:r>
              <a:rPr baseline="-25000" lang="en-US" sz="2900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</a:t>
            </a:r>
            <a:r>
              <a:rPr lang="en-US" sz="2900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(v), </a:t>
            </a:r>
            <a:r>
              <a:rPr b="1" lang="en-US" sz="2900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THEN</a:t>
            </a:r>
            <a:r>
              <a:rPr lang="en-US" sz="2900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переход к шагу 4.</a:t>
            </a:r>
            <a:endParaRPr/>
          </a:p>
          <a:p>
            <a:pPr indent="0" lvl="0" marL="297180" rtl="0" algn="just">
              <a:lnSpc>
                <a:spcPct val="150000"/>
              </a:lnSpc>
              <a:spcBef>
                <a:spcPts val="362"/>
              </a:spcBef>
              <a:spcAft>
                <a:spcPts val="0"/>
              </a:spcAft>
              <a:buClr>
                <a:srgbClr val="94C600"/>
              </a:buClr>
              <a:buSzPct val="76000"/>
              <a:buNone/>
            </a:pPr>
            <a:r>
              <a:rPr b="1" lang="en-US" sz="2900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ELSE</a:t>
            </a:r>
            <a:r>
              <a:rPr lang="en-US" sz="2900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существует путь из v в w длиной k, и этот путь является минимальным.</a:t>
            </a:r>
            <a:endParaRPr/>
          </a:p>
          <a:p>
            <a:pPr indent="0" lvl="0" marL="297180" rtl="0" algn="just">
              <a:lnSpc>
                <a:spcPct val="150000"/>
              </a:lnSpc>
              <a:spcBef>
                <a:spcPts val="362"/>
              </a:spcBef>
              <a:spcAft>
                <a:spcPts val="0"/>
              </a:spcAft>
              <a:buClr>
                <a:srgbClr val="94C600"/>
              </a:buClr>
              <a:buSzPct val="76000"/>
              <a:buNone/>
            </a:pPr>
            <a:r>
              <a:rPr lang="en-US" sz="2900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Последовательность v w</a:t>
            </a:r>
            <a:r>
              <a:rPr baseline="-25000" lang="en-US" sz="2900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lang="en-US" sz="2900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w</a:t>
            </a:r>
            <a:r>
              <a:rPr baseline="-25000" lang="en-US" sz="2900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en-US" sz="2900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… w</a:t>
            </a:r>
            <a:r>
              <a:rPr baseline="-25000" lang="en-US" sz="2900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k-1</a:t>
            </a:r>
            <a:r>
              <a:rPr lang="en-US" sz="2900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w – искомый минимальный путь. </a:t>
            </a:r>
            <a:endParaRPr/>
          </a:p>
          <a:p>
            <a:pPr indent="0" lvl="0" marL="297180" rtl="0" algn="just">
              <a:lnSpc>
                <a:spcPct val="150000"/>
              </a:lnSpc>
              <a:spcBef>
                <a:spcPts val="362"/>
              </a:spcBef>
              <a:spcAft>
                <a:spcPts val="0"/>
              </a:spcAft>
              <a:buClr>
                <a:srgbClr val="94C600"/>
              </a:buClr>
              <a:buSzPct val="76000"/>
              <a:buNone/>
            </a:pPr>
            <a:r>
              <a:rPr lang="en-US" sz="2900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Где	w</a:t>
            </a:r>
            <a:r>
              <a:rPr baseline="-25000" lang="en-US" sz="2900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k-1 </a:t>
            </a:r>
            <a:r>
              <a:rPr lang="en-US" sz="2900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∈ FW</a:t>
            </a:r>
            <a:r>
              <a:rPr baseline="-25000" lang="en-US" sz="2900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k-1</a:t>
            </a:r>
            <a:r>
              <a:rPr lang="en-US" sz="2900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(v) ∩  D</a:t>
            </a:r>
            <a:r>
              <a:rPr baseline="30000" lang="en-US" sz="2900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-1</a:t>
            </a:r>
            <a:r>
              <a:rPr lang="en-US" sz="2900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(w)</a:t>
            </a:r>
            <a:endParaRPr/>
          </a:p>
          <a:p>
            <a:pPr indent="0" lvl="0" marL="297180" rtl="0" algn="just">
              <a:lnSpc>
                <a:spcPct val="150000"/>
              </a:lnSpc>
              <a:spcBef>
                <a:spcPts val="362"/>
              </a:spcBef>
              <a:spcAft>
                <a:spcPts val="0"/>
              </a:spcAft>
              <a:buClr>
                <a:srgbClr val="94C600"/>
              </a:buClr>
              <a:buSzPct val="76000"/>
              <a:buNone/>
            </a:pPr>
            <a:r>
              <a:rPr lang="en-US" sz="2900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w</a:t>
            </a:r>
            <a:r>
              <a:rPr baseline="-25000" lang="en-US" sz="2900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k-2 </a:t>
            </a:r>
            <a:r>
              <a:rPr lang="en-US" sz="2900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∈ FW</a:t>
            </a:r>
            <a:r>
              <a:rPr baseline="-25000" lang="en-US" sz="2900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k-2</a:t>
            </a:r>
            <a:r>
              <a:rPr lang="en-US" sz="2900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(v) ∩  D</a:t>
            </a:r>
            <a:r>
              <a:rPr baseline="30000" lang="en-US" sz="2900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-1</a:t>
            </a:r>
            <a:r>
              <a:rPr lang="en-US" sz="2900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(w</a:t>
            </a:r>
            <a:r>
              <a:rPr baseline="-25000" lang="en-US" sz="2900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k-1</a:t>
            </a:r>
            <a:r>
              <a:rPr lang="en-US" sz="2900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/>
          </a:p>
          <a:p>
            <a:pPr indent="0" lvl="0" marL="297180" rtl="0" algn="just">
              <a:lnSpc>
                <a:spcPct val="150000"/>
              </a:lnSpc>
              <a:spcBef>
                <a:spcPts val="362"/>
              </a:spcBef>
              <a:spcAft>
                <a:spcPts val="0"/>
              </a:spcAft>
              <a:buClr>
                <a:srgbClr val="94C600"/>
              </a:buClr>
              <a:buSzPct val="76000"/>
              <a:buNone/>
            </a:pPr>
            <a:r>
              <a:rPr lang="en-US" sz="2900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…………………………….</a:t>
            </a:r>
            <a:endParaRPr/>
          </a:p>
          <a:p>
            <a:pPr indent="0" lvl="0" marL="297180" rtl="0" algn="just">
              <a:lnSpc>
                <a:spcPct val="150000"/>
              </a:lnSpc>
              <a:spcBef>
                <a:spcPts val="362"/>
              </a:spcBef>
              <a:spcAft>
                <a:spcPts val="0"/>
              </a:spcAft>
              <a:buClr>
                <a:srgbClr val="94C600"/>
              </a:buClr>
              <a:buSzPct val="76000"/>
              <a:buNone/>
            </a:pPr>
            <a:r>
              <a:rPr lang="en-US" sz="2900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w</a:t>
            </a:r>
            <a:r>
              <a:rPr baseline="-25000" lang="en-US" sz="2900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</a:t>
            </a:r>
            <a:r>
              <a:rPr lang="en-US" sz="2900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∈ FW</a:t>
            </a:r>
            <a:r>
              <a:rPr baseline="-25000" lang="en-US" sz="2900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lang="en-US" sz="2900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(v) ∩  D</a:t>
            </a:r>
            <a:r>
              <a:rPr baseline="30000" lang="en-US" sz="2900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-1</a:t>
            </a:r>
            <a:r>
              <a:rPr lang="en-US" sz="2900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(w</a:t>
            </a:r>
            <a:r>
              <a:rPr baseline="-25000" lang="en-US" sz="2900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en-US" sz="2900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/>
          </a:p>
          <a:p>
            <a:pPr indent="0" lvl="0" marL="297180" rtl="0" algn="just">
              <a:lnSpc>
                <a:spcPct val="150000"/>
              </a:lnSpc>
              <a:spcBef>
                <a:spcPts val="362"/>
              </a:spcBef>
              <a:spcAft>
                <a:spcPts val="0"/>
              </a:spcAft>
              <a:buClr>
                <a:srgbClr val="94C600"/>
              </a:buClr>
              <a:buSzPct val="76000"/>
              <a:buNone/>
            </a:pPr>
            <a:r>
              <a:rPr lang="en-US" sz="2900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конец алгоритма.</a:t>
            </a:r>
            <a:endParaRPr/>
          </a:p>
          <a:p>
            <a:pPr indent="-201930" lvl="0" marL="342900" rtl="0" algn="l">
              <a:spcBef>
                <a:spcPts val="300"/>
              </a:spcBef>
              <a:spcAft>
                <a:spcPts val="0"/>
              </a:spcAft>
              <a:buSzPct val="760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0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18"/>
          <p:cNvSpPr txBox="1"/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Century Gothic"/>
              <a:buNone/>
            </a:pPr>
            <a:r>
              <a:t/>
            </a:r>
            <a:endParaRPr/>
          </a:p>
        </p:txBody>
      </p:sp>
      <p:sp>
        <p:nvSpPr>
          <p:cNvPr id="286" name="Google Shape;286;p18"/>
          <p:cNvSpPr txBox="1"/>
          <p:nvPr>
            <p:ph idx="1" type="body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4C600"/>
              </a:buClr>
              <a:buSzPts val="1520"/>
              <a:buNone/>
            </a:pPr>
            <a:r>
              <a:rPr b="1" lang="en-US" sz="2000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Шаг 4.</a:t>
            </a:r>
            <a:r>
              <a:rPr lang="en-US" sz="2000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	1) Помечаем индексом (k+1) все непомеченные вершины, которые принадлежат образу множества вершин с индексом k. </a:t>
            </a:r>
            <a:endParaRPr/>
          </a:p>
          <a:p>
            <a:pPr indent="0" lvl="0" marL="0" rtl="0" algn="just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94C600"/>
              </a:buClr>
              <a:buSzPts val="1520"/>
              <a:buNone/>
            </a:pPr>
            <a:r>
              <a:rPr lang="en-US" sz="2000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Множество вершин с индексом (k+1) обозначаем FW</a:t>
            </a:r>
            <a:r>
              <a:rPr baseline="-25000" lang="en-US" sz="2000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k+1</a:t>
            </a:r>
            <a:r>
              <a:rPr lang="en-US" sz="2000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(v).</a:t>
            </a:r>
            <a:endParaRPr/>
          </a:p>
          <a:p>
            <a:pPr indent="0" lvl="0" marL="0" rtl="0" algn="just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94C600"/>
              </a:buClr>
              <a:buSzPts val="1520"/>
              <a:buNone/>
            </a:pPr>
            <a:r>
              <a:rPr lang="en-US" sz="2000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2) k: = k+1</a:t>
            </a:r>
            <a:endParaRPr/>
          </a:p>
          <a:p>
            <a:pPr indent="0" lvl="0" marL="0" rtl="0" algn="just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94C600"/>
              </a:buClr>
              <a:buSzPts val="1520"/>
              <a:buNone/>
            </a:pPr>
            <a:r>
              <a:rPr lang="en-US" sz="2000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3) переход к шагу 2. </a:t>
            </a:r>
            <a:endParaRPr/>
          </a:p>
          <a:p>
            <a:pPr indent="-158496" lvl="0" marL="342900" rtl="0" algn="l">
              <a:spcBef>
                <a:spcPts val="480"/>
              </a:spcBef>
              <a:spcAft>
                <a:spcPts val="0"/>
              </a:spcAft>
              <a:buSzPts val="1824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19"/>
          <p:cNvSpPr txBox="1"/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Century Gothic"/>
              <a:buNone/>
            </a:pPr>
            <a:r>
              <a:rPr b="1" lang="en-US"/>
              <a:t>Замечания</a:t>
            </a:r>
            <a:endParaRPr b="1"/>
          </a:p>
        </p:txBody>
      </p:sp>
      <p:sp>
        <p:nvSpPr>
          <p:cNvPr id="292" name="Google Shape;292;p19"/>
          <p:cNvSpPr txBox="1"/>
          <p:nvPr>
            <p:ph idx="1" type="body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57200" lvl="0" marL="525780" rtl="0" algn="l">
              <a:spcBef>
                <a:spcPts val="0"/>
              </a:spcBef>
              <a:spcAft>
                <a:spcPts val="0"/>
              </a:spcAft>
              <a:buSzPts val="1824"/>
              <a:buAutoNum type="arabicPeriod"/>
            </a:pPr>
            <a:r>
              <a:rPr lang="en-US"/>
              <a:t>Множество  </a:t>
            </a:r>
            <a:r>
              <a:rPr lang="en-US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FW</a:t>
            </a:r>
            <a:r>
              <a:rPr baseline="-25000" lang="en-US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</a:t>
            </a:r>
            <a:r>
              <a:rPr lang="en-US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(v) в алгоритме называется фронтом волны k-го уровня.</a:t>
            </a:r>
            <a:endParaRPr/>
          </a:p>
          <a:p>
            <a:pPr indent="-457200" lvl="0" marL="525780" rtl="0" algn="l">
              <a:spcBef>
                <a:spcPts val="480"/>
              </a:spcBef>
              <a:spcAft>
                <a:spcPts val="0"/>
              </a:spcAft>
              <a:buSzPts val="1824"/>
              <a:buAutoNum type="arabicPeriod"/>
            </a:pPr>
            <a:r>
              <a:rPr lang="en-US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Вершины w</a:t>
            </a:r>
            <a:r>
              <a:rPr baseline="-25000" lang="en-US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lang="en-US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w</a:t>
            </a:r>
            <a:r>
              <a:rPr baseline="-25000" lang="en-US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en-US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… w</a:t>
            </a:r>
            <a:r>
              <a:rPr baseline="-25000" lang="en-US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k-1</a:t>
            </a:r>
            <a:r>
              <a:rPr lang="en-US">
                <a:solidFill>
                  <a:srgbClr val="3E3D2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могут быть выделены неоднозначно. Эта неоднозначность соответствует случаям, когда существует несколько различных минимальных путей из v в w.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20"/>
          <p:cNvSpPr txBox="1"/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Century Gothic"/>
              <a:buNone/>
            </a:pPr>
            <a:r>
              <a:rPr b="1" lang="en-US"/>
              <a:t>Пример</a:t>
            </a:r>
            <a:endParaRPr b="1"/>
          </a:p>
        </p:txBody>
      </p:sp>
      <p:sp>
        <p:nvSpPr>
          <p:cNvPr id="298" name="Google Shape;298;p20"/>
          <p:cNvSpPr txBox="1"/>
          <p:nvPr>
            <p:ph idx="1" type="body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19" lvl="0" marL="342900" rtl="0" algn="l">
              <a:spcBef>
                <a:spcPts val="0"/>
              </a:spcBef>
              <a:spcAft>
                <a:spcPts val="0"/>
              </a:spcAft>
              <a:buSzPts val="1824"/>
              <a:buChar char="🞇"/>
            </a:pPr>
            <a:r>
              <a:rPr lang="en-US"/>
              <a:t>Найти минимальный путь из v</a:t>
            </a:r>
            <a:r>
              <a:rPr baseline="-25000" lang="en-US"/>
              <a:t>1</a:t>
            </a:r>
            <a:r>
              <a:rPr lang="en-US"/>
              <a:t> в v</a:t>
            </a:r>
            <a:r>
              <a:rPr baseline="-25000" lang="en-US"/>
              <a:t>6   </a:t>
            </a:r>
            <a:r>
              <a:rPr lang="en-US"/>
              <a:t>в орграфе D, заданном матрицей смежности A.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21"/>
          <p:cNvSpPr txBox="1"/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Century Gothic"/>
              <a:buNone/>
            </a:pPr>
            <a:r>
              <a:t/>
            </a:r>
            <a:endParaRPr/>
          </a:p>
        </p:txBody>
      </p:sp>
      <p:graphicFrame>
        <p:nvGraphicFramePr>
          <p:cNvPr id="304" name="Google Shape;304;p21"/>
          <p:cNvGraphicFramePr/>
          <p:nvPr/>
        </p:nvGraphicFramePr>
        <p:xfrm>
          <a:off x="683566" y="227687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{D3BD43B3-C6FE-41A7-A74C-12009C5C8D4B}</a:tableStyleId>
              </a:tblPr>
              <a:tblGrid>
                <a:gridCol w="1080125"/>
                <a:gridCol w="1080125"/>
                <a:gridCol w="1080125"/>
                <a:gridCol w="1080125"/>
                <a:gridCol w="1080125"/>
                <a:gridCol w="1080125"/>
                <a:gridCol w="1080125"/>
              </a:tblGrid>
              <a:tr h="5760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v1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v2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v3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v4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v5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v6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5760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v1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0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0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0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0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5760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v2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0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0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5760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v3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0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5760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v4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0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0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0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5760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v5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0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0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5760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v6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0</a:t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Остин">
  <a:themeElements>
    <a:clrScheme name="Остин">
      <a:dk1>
        <a:srgbClr val="000000"/>
      </a:dk1>
      <a:lt1>
        <a:srgbClr val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